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2"/>
  </p:notesMasterIdLst>
  <p:sldIdLst>
    <p:sldId id="265" r:id="rId2"/>
    <p:sldId id="256" r:id="rId3"/>
    <p:sldId id="257" r:id="rId4"/>
    <p:sldId id="258" r:id="rId5"/>
    <p:sldId id="264" r:id="rId6"/>
    <p:sldId id="259" r:id="rId7"/>
    <p:sldId id="263" r:id="rId8"/>
    <p:sldId id="260" r:id="rId9"/>
    <p:sldId id="261" r:id="rId10"/>
    <p:sldId id="262"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99"/>
    <a:srgbClr val="18F1FC"/>
    <a:srgbClr val="E7F61E"/>
    <a:srgbClr val="FFCC99"/>
    <a:srgbClr val="717B0F"/>
    <a:srgbClr val="BE20A0"/>
    <a:srgbClr val="FF0066"/>
    <a:srgbClr val="CC33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4" d="100"/>
          <a:sy n="44" d="100"/>
        </p:scale>
        <p:origin x="-126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3ECDD8E-CA15-42B7-8414-0658F1CF456D}" type="datetimeFigureOut">
              <a:rPr lang="ar-SA" smtClean="0"/>
              <a:pPr/>
              <a:t>27/01/1432</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653749E-0A3C-4919-B301-CE3E6E22AC7D}"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653749E-0A3C-4919-B301-CE3E6E22AC7D}" type="slidenum">
              <a:rPr lang="ar-SA" smtClean="0"/>
              <a:pPr/>
              <a:t>3</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BA9B6BE-EA46-4A47-8839-F962E2A4D6BF}" type="datetimeFigureOut">
              <a:rPr lang="ar-SA" smtClean="0"/>
              <a:pPr/>
              <a:t>27/01/1432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506DB9D-CFBC-430A-9BA1-AA9902773280}"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BA9B6BE-EA46-4A47-8839-F962E2A4D6BF}" type="datetimeFigureOut">
              <a:rPr lang="ar-SA" smtClean="0"/>
              <a:pPr/>
              <a:t>27/01/1432</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506DB9D-CFBC-430A-9BA1-AA9902773280}"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audio" Target="file:///C:\Documents%20and%20Settings\&#1575;&#1604;&#1605;&#1588;&#1578;&#1575;&#1602;&#1607;\My%20Documents\A&#942;&#940;T4&#1084;s&#311;-3\22.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مستطيل 2"/>
          <p:cNvSpPr/>
          <p:nvPr/>
        </p:nvSpPr>
        <p:spPr>
          <a:xfrm>
            <a:off x="2195736" y="404664"/>
            <a:ext cx="5269391" cy="923330"/>
          </a:xfrm>
          <a:prstGeom prst="rect">
            <a:avLst/>
          </a:prstGeom>
          <a:noFill/>
        </p:spPr>
        <p:txBody>
          <a:bodyPr wrap="none" lIns="91440" tIns="45720" rIns="91440" bIns="45720">
            <a:spAutoFit/>
          </a:bodyPr>
          <a:lstStyle/>
          <a:p>
            <a:pPr algn="ctr"/>
            <a:r>
              <a:rPr lang="ar-SA" sz="5400" b="1" cap="none" spc="0" dirty="0" smtClean="0">
                <a:ln w="17780" cmpd="sng">
                  <a:solidFill>
                    <a:srgbClr val="FFFFFF"/>
                  </a:solidFill>
                  <a:prstDash val="solid"/>
                  <a:miter lim="800000"/>
                </a:ln>
                <a:solidFill>
                  <a:srgbClr val="92D050"/>
                </a:solidFill>
                <a:effectLst>
                  <a:glow rad="101600">
                    <a:schemeClr val="tx1">
                      <a:alpha val="60000"/>
                    </a:schemeClr>
                  </a:glow>
                  <a:outerShdw blurRad="50800" algn="tl" rotWithShape="0">
                    <a:srgbClr val="000000"/>
                  </a:outerShdw>
                </a:effectLst>
              </a:rPr>
              <a:t>بسم الله الرحمن الرحيم</a:t>
            </a:r>
            <a:endParaRPr lang="ar-SA" sz="5400" b="1" cap="none" spc="0" dirty="0">
              <a:ln w="17780" cmpd="sng">
                <a:solidFill>
                  <a:srgbClr val="FFFFFF"/>
                </a:solidFill>
                <a:prstDash val="solid"/>
                <a:miter lim="800000"/>
              </a:ln>
              <a:solidFill>
                <a:srgbClr val="92D050"/>
              </a:solidFill>
              <a:effectLst>
                <a:glow rad="101600">
                  <a:schemeClr val="tx1">
                    <a:alpha val="60000"/>
                  </a:schemeClr>
                </a:glow>
                <a:outerShdw blurRad="50800" algn="tl" rotWithShape="0">
                  <a:srgbClr val="000000"/>
                </a:outerShdw>
              </a:effectLst>
            </a:endParaRPr>
          </a:p>
        </p:txBody>
      </p:sp>
      <p:sp>
        <p:nvSpPr>
          <p:cNvPr id="4" name="مستطيل 3"/>
          <p:cNvSpPr/>
          <p:nvPr/>
        </p:nvSpPr>
        <p:spPr>
          <a:xfrm>
            <a:off x="899592" y="1268760"/>
            <a:ext cx="7386959" cy="923330"/>
          </a:xfrm>
          <a:prstGeom prst="rect">
            <a:avLst/>
          </a:prstGeom>
          <a:noFill/>
        </p:spPr>
        <p:txBody>
          <a:bodyPr wrap="none" lIns="91440" tIns="45720" rIns="91440" bIns="45720">
            <a:spAutoFit/>
          </a:bodyPr>
          <a:lstStyle/>
          <a:p>
            <a:pPr algn="ctr"/>
            <a:r>
              <a:rPr lang="ar-SA" sz="5400" b="1" cap="none" spc="0" dirty="0" smtClean="0">
                <a:ln w="17780" cmpd="sng">
                  <a:solidFill>
                    <a:srgbClr val="FFFFFF"/>
                  </a:solidFill>
                  <a:prstDash val="solid"/>
                  <a:miter lim="800000"/>
                </a:ln>
                <a:solidFill>
                  <a:srgbClr val="92D050"/>
                </a:solidFill>
                <a:effectLst>
                  <a:glow rad="101600">
                    <a:schemeClr val="tx1">
                      <a:alpha val="60000"/>
                    </a:schemeClr>
                  </a:glow>
                  <a:outerShdw blurRad="50800" algn="tl" rotWithShape="0">
                    <a:srgbClr val="000000"/>
                  </a:outerShdw>
                </a:effectLst>
              </a:rPr>
              <a:t>السلام عليكم ورحمة الله وبركاته</a:t>
            </a:r>
            <a:endParaRPr lang="ar-SA" sz="5400" b="1" cap="none" spc="0" dirty="0">
              <a:ln w="17780" cmpd="sng">
                <a:solidFill>
                  <a:srgbClr val="FFFFFF"/>
                </a:solidFill>
                <a:prstDash val="solid"/>
                <a:miter lim="800000"/>
              </a:ln>
              <a:solidFill>
                <a:srgbClr val="92D050"/>
              </a:solidFill>
              <a:effectLst>
                <a:glow rad="101600">
                  <a:schemeClr val="tx1">
                    <a:alpha val="60000"/>
                  </a:schemeClr>
                </a:glow>
                <a:outerShdw blurRad="50800" algn="tl" rotWithShape="0">
                  <a:srgbClr val="000000"/>
                </a:outerShdw>
              </a:effectLst>
            </a:endParaRPr>
          </a:p>
        </p:txBody>
      </p:sp>
      <p:sp>
        <p:nvSpPr>
          <p:cNvPr id="10" name="مستطيل 9"/>
          <p:cNvSpPr/>
          <p:nvPr/>
        </p:nvSpPr>
        <p:spPr>
          <a:xfrm>
            <a:off x="755577" y="3861048"/>
            <a:ext cx="7704856" cy="156966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4800" b="1" cap="all" dirty="0" smtClean="0">
                <a:ln w="0"/>
                <a:solidFill>
                  <a:srgbClr val="002060"/>
                </a:solidFill>
                <a:effectLst>
                  <a:glow rad="101600">
                    <a:srgbClr val="FFFF99"/>
                  </a:glow>
                  <a:reflection blurRad="12700" stA="50000" endPos="50000" dist="5000" dir="5400000" sy="-100000" rotWithShape="0"/>
                </a:effectLst>
              </a:rPr>
              <a:t>((وماخلقت </a:t>
            </a:r>
            <a:r>
              <a:rPr lang="ar-SA" sz="4800" b="1" cap="all" dirty="0" smtClean="0">
                <a:ln w="0"/>
                <a:solidFill>
                  <a:srgbClr val="002060"/>
                </a:solidFill>
                <a:effectLst>
                  <a:glow rad="101600">
                    <a:srgbClr val="FFFF99"/>
                  </a:glow>
                  <a:reflection blurRad="12700" stA="50000" endPos="50000" dist="5000" dir="5400000" sy="-100000" rotWithShape="0"/>
                </a:effectLst>
              </a:rPr>
              <a:t>الجن والإنس إلا ليعبدون)) و ((يآأيها </a:t>
            </a:r>
            <a:r>
              <a:rPr lang="ar-SA" sz="4800" b="1" cap="all" spc="0" dirty="0" smtClean="0">
                <a:ln w="0"/>
                <a:solidFill>
                  <a:srgbClr val="002060"/>
                </a:solidFill>
                <a:effectLst>
                  <a:glow rad="101600">
                    <a:srgbClr val="FFFF99"/>
                  </a:glow>
                  <a:reflection blurRad="12700" stA="50000" endPos="50000" dist="5000" dir="5400000" sy="-100000" rotWithShape="0"/>
                </a:effectLst>
              </a:rPr>
              <a:t>الناس اعبدوا ربكم))</a:t>
            </a:r>
            <a:endParaRPr lang="ar-SA" sz="4800" b="1" cap="all" spc="0" dirty="0">
              <a:ln w="0"/>
              <a:solidFill>
                <a:srgbClr val="002060"/>
              </a:solidFill>
              <a:effectLst>
                <a:glow rad="101600">
                  <a:srgbClr val="FFFF99"/>
                </a:glow>
                <a:reflection blurRad="12700" stA="50000" endPos="50000" dist="5000" dir="5400000" sy="-100000" rotWithShape="0"/>
              </a:effectLst>
            </a:endParaRPr>
          </a:p>
        </p:txBody>
      </p:sp>
      <p:sp>
        <p:nvSpPr>
          <p:cNvPr id="11" name="مستطيل 10"/>
          <p:cNvSpPr/>
          <p:nvPr/>
        </p:nvSpPr>
        <p:spPr>
          <a:xfrm>
            <a:off x="959530" y="2780928"/>
            <a:ext cx="7119258" cy="923330"/>
          </a:xfrm>
          <a:prstGeom prst="rect">
            <a:avLst/>
          </a:prstGeom>
          <a:noFill/>
        </p:spPr>
        <p:txBody>
          <a:bodyPr wrap="square" lIns="91440" tIns="45720" rIns="91440" bIns="45720">
            <a:spAutoFit/>
          </a:bodyPr>
          <a:lstStyle/>
          <a:p>
            <a:pPr algn="ctr"/>
            <a:r>
              <a:rPr lang="ar-SA" sz="5400" b="1" dirty="0" smtClean="0">
                <a:ln w="10541" cmpd="sng">
                  <a:solidFill>
                    <a:schemeClr val="accent1">
                      <a:shade val="88000"/>
                      <a:satMod val="110000"/>
                    </a:schemeClr>
                  </a:solidFill>
                  <a:prstDash val="solid"/>
                </a:ln>
                <a:solidFill>
                  <a:srgbClr val="002060"/>
                </a:solidFill>
                <a:effectLst>
                  <a:glow rad="101600">
                    <a:srgbClr val="FFFF99"/>
                  </a:glow>
                </a:effectLst>
              </a:rPr>
              <a:t>الغاية </a:t>
            </a:r>
            <a:r>
              <a:rPr lang="ar-SA" sz="5400" b="1" cap="none" spc="0" dirty="0" smtClean="0">
                <a:ln w="10541" cmpd="sng">
                  <a:solidFill>
                    <a:schemeClr val="accent1">
                      <a:shade val="88000"/>
                      <a:satMod val="110000"/>
                    </a:schemeClr>
                  </a:solidFill>
                  <a:prstDash val="solid"/>
                </a:ln>
                <a:solidFill>
                  <a:srgbClr val="002060"/>
                </a:solidFill>
                <a:effectLst>
                  <a:glow rad="101600">
                    <a:srgbClr val="FFFF99"/>
                  </a:glow>
                </a:effectLst>
              </a:rPr>
              <a:t>التي أوجدك الله من أجلها</a:t>
            </a:r>
            <a:endParaRPr lang="ar-SA" sz="5400" b="1" cap="none" spc="0" dirty="0">
              <a:ln w="10541" cmpd="sng">
                <a:solidFill>
                  <a:schemeClr val="accent1">
                    <a:shade val="88000"/>
                    <a:satMod val="110000"/>
                  </a:schemeClr>
                </a:solidFill>
                <a:prstDash val="solid"/>
              </a:ln>
              <a:solidFill>
                <a:srgbClr val="002060"/>
              </a:solidFill>
              <a:effectLst>
                <a:glow rad="101600">
                  <a:srgbClr val="FFFF99"/>
                </a:glow>
              </a:effectLst>
            </a:endParaRPr>
          </a:p>
        </p:txBody>
      </p:sp>
      <p:pic>
        <p:nvPicPr>
          <p:cNvPr id="13" name="22.mp3">
            <a:hlinkClick r:id="" action="ppaction://media"/>
          </p:cNvPr>
          <p:cNvPicPr>
            <a:picLocks noRot="1" noChangeAspect="1"/>
          </p:cNvPicPr>
          <p:nvPr>
            <a:audioFile r:link="rId1"/>
          </p:nvPr>
        </p:nvPicPr>
        <p:blipFill>
          <a:blip r:embed="rId4" cstate="print"/>
          <a:stretch>
            <a:fillRect/>
          </a:stretch>
        </p:blipFill>
        <p:spPr>
          <a:xfrm>
            <a:off x="0" y="6381328"/>
            <a:ext cx="304800" cy="304800"/>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870">
                                          <p:stCondLst>
                                            <p:cond delay="0"/>
                                          </p:stCondLst>
                                        </p:cTn>
                                        <p:tgtEl>
                                          <p:spTgt spid="3">
                                            <p:txEl>
                                              <p:pRg st="0" end="0"/>
                                            </p:txEl>
                                          </p:spTgt>
                                        </p:tgtEl>
                                      </p:cBhvr>
                                    </p:animEffect>
                                    <p:anim calcmode="lin" valueType="num">
                                      <p:cBhvr>
                                        <p:cTn id="8" dur="2733"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39">
                                          <p:stCondLst>
                                            <p:cond delay="975"/>
                                          </p:stCondLst>
                                        </p:cTn>
                                        <p:tgtEl>
                                          <p:spTgt spid="3">
                                            <p:txEl>
                                              <p:pRg st="0" end="0"/>
                                            </p:txEl>
                                          </p:spTgt>
                                        </p:tgtEl>
                                      </p:cBhvr>
                                      <p:to x="100000" y="60000"/>
                                    </p:animScale>
                                    <p:animScale>
                                      <p:cBhvr>
                                        <p:cTn id="14" dur="249" decel="50000">
                                          <p:stCondLst>
                                            <p:cond delay="1014"/>
                                          </p:stCondLst>
                                        </p:cTn>
                                        <p:tgtEl>
                                          <p:spTgt spid="3">
                                            <p:txEl>
                                              <p:pRg st="0" end="0"/>
                                            </p:txEl>
                                          </p:spTgt>
                                        </p:tgtEl>
                                      </p:cBhvr>
                                      <p:to x="100000" y="100000"/>
                                    </p:animScale>
                                    <p:animScale>
                                      <p:cBhvr>
                                        <p:cTn id="15" dur="39">
                                          <p:stCondLst>
                                            <p:cond delay="1968"/>
                                          </p:stCondLst>
                                        </p:cTn>
                                        <p:tgtEl>
                                          <p:spTgt spid="3">
                                            <p:txEl>
                                              <p:pRg st="0" end="0"/>
                                            </p:txEl>
                                          </p:spTgt>
                                        </p:tgtEl>
                                      </p:cBhvr>
                                      <p:to x="100000" y="80000"/>
                                    </p:animScale>
                                    <p:animScale>
                                      <p:cBhvr>
                                        <p:cTn id="16" dur="249" decel="50000">
                                          <p:stCondLst>
                                            <p:cond delay="2007"/>
                                          </p:stCondLst>
                                        </p:cTn>
                                        <p:tgtEl>
                                          <p:spTgt spid="3">
                                            <p:txEl>
                                              <p:pRg st="0" end="0"/>
                                            </p:txEl>
                                          </p:spTgt>
                                        </p:tgtEl>
                                      </p:cBhvr>
                                      <p:to x="100000" y="100000"/>
                                    </p:animScale>
                                    <p:animScale>
                                      <p:cBhvr>
                                        <p:cTn id="17" dur="39">
                                          <p:stCondLst>
                                            <p:cond delay="2463"/>
                                          </p:stCondLst>
                                        </p:cTn>
                                        <p:tgtEl>
                                          <p:spTgt spid="3">
                                            <p:txEl>
                                              <p:pRg st="0" end="0"/>
                                            </p:txEl>
                                          </p:spTgt>
                                        </p:tgtEl>
                                      </p:cBhvr>
                                      <p:to x="100000" y="90000"/>
                                    </p:animScale>
                                    <p:animScale>
                                      <p:cBhvr>
                                        <p:cTn id="18" dur="249" decel="50000">
                                          <p:stCondLst>
                                            <p:cond delay="2502"/>
                                          </p:stCondLst>
                                        </p:cTn>
                                        <p:tgtEl>
                                          <p:spTgt spid="3">
                                            <p:txEl>
                                              <p:pRg st="0" end="0"/>
                                            </p:txEl>
                                          </p:spTgt>
                                        </p:tgtEl>
                                      </p:cBhvr>
                                      <p:to x="100000" y="100000"/>
                                    </p:animScale>
                                    <p:animScale>
                                      <p:cBhvr>
                                        <p:cTn id="19" dur="39">
                                          <p:stCondLst>
                                            <p:cond delay="2712"/>
                                          </p:stCondLst>
                                        </p:cTn>
                                        <p:tgtEl>
                                          <p:spTgt spid="3">
                                            <p:txEl>
                                              <p:pRg st="0" end="0"/>
                                            </p:txEl>
                                          </p:spTgt>
                                        </p:tgtEl>
                                      </p:cBhvr>
                                      <p:to x="100000" y="95000"/>
                                    </p:animScale>
                                    <p:animScale>
                                      <p:cBhvr>
                                        <p:cTn id="20" dur="249" decel="50000">
                                          <p:stCondLst>
                                            <p:cond delay="2751"/>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0" fill="hold"/>
                                        <p:tgtEl>
                                          <p:spTgt spid="4"/>
                                        </p:tgtEl>
                                        <p:attrNameLst>
                                          <p:attrName>ppt_w</p:attrName>
                                        </p:attrNameLst>
                                      </p:cBhvr>
                                      <p:tavLst>
                                        <p:tav tm="0">
                                          <p:val>
                                            <p:fltVal val="0"/>
                                          </p:val>
                                        </p:tav>
                                        <p:tav tm="100000">
                                          <p:val>
                                            <p:strVal val="#ppt_w"/>
                                          </p:val>
                                        </p:tav>
                                      </p:tavLst>
                                    </p:anim>
                                    <p:anim calcmode="lin" valueType="num">
                                      <p:cBhvr>
                                        <p:cTn id="26" dur="3000" fill="hold"/>
                                        <p:tgtEl>
                                          <p:spTgt spid="4"/>
                                        </p:tgtEl>
                                        <p:attrNameLst>
                                          <p:attrName>ppt_h</p:attrName>
                                        </p:attrNameLst>
                                      </p:cBhvr>
                                      <p:tavLst>
                                        <p:tav tm="0">
                                          <p:val>
                                            <p:fltVal val="0"/>
                                          </p:val>
                                        </p:tav>
                                        <p:tav tm="100000">
                                          <p:val>
                                            <p:strVal val="#ppt_h"/>
                                          </p:val>
                                        </p:tav>
                                      </p:tavLst>
                                    </p:anim>
                                    <p:anim calcmode="lin" valueType="num">
                                      <p:cBhvr>
                                        <p:cTn id="27" dur="3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8" dur="3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3000" fill="hold"/>
                                        <p:tgtEl>
                                          <p:spTgt spid="11"/>
                                        </p:tgtEl>
                                        <p:attrNameLst>
                                          <p:attrName>ppt_x</p:attrName>
                                        </p:attrNameLst>
                                      </p:cBhvr>
                                      <p:tavLst>
                                        <p:tav tm="0">
                                          <p:val>
                                            <p:strVal val="#ppt_x"/>
                                          </p:val>
                                        </p:tav>
                                        <p:tav tm="100000">
                                          <p:val>
                                            <p:strVal val="#ppt_x"/>
                                          </p:val>
                                        </p:tav>
                                      </p:tavLst>
                                    </p:anim>
                                    <p:anim calcmode="lin" valueType="num">
                                      <p:cBhvr additive="base">
                                        <p:cTn id="34" dur="3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0" fill="hold"/>
                                        <p:tgtEl>
                                          <p:spTgt spid="10"/>
                                        </p:tgtEl>
                                        <p:attrNameLst>
                                          <p:attrName>ppt_x</p:attrName>
                                        </p:attrNameLst>
                                      </p:cBhvr>
                                      <p:tavLst>
                                        <p:tav tm="0">
                                          <p:val>
                                            <p:strVal val="#ppt_x"/>
                                          </p:val>
                                        </p:tav>
                                        <p:tav tm="100000">
                                          <p:val>
                                            <p:strVal val="#ppt_x"/>
                                          </p:val>
                                        </p:tav>
                                      </p:tavLst>
                                    </p:anim>
                                    <p:anim calcmode="lin" valueType="num">
                                      <p:cBhvr additive="base">
                                        <p:cTn id="40" dur="5000" fill="hold"/>
                                        <p:tgtEl>
                                          <p:spTgt spid="10"/>
                                        </p:tgtEl>
                                        <p:attrNameLst>
                                          <p:attrName>ppt_y</p:attrName>
                                        </p:attrNameLst>
                                      </p:cBhvr>
                                      <p:tavLst>
                                        <p:tav tm="0">
                                          <p:val>
                                            <p:strVal val="1+#ppt_h/2"/>
                                          </p:val>
                                        </p:tav>
                                        <p:tav tm="100000">
                                          <p:val>
                                            <p:strVal val="#ppt_y"/>
                                          </p:val>
                                        </p:tav>
                                      </p:tavLst>
                                    </p:anim>
                                  </p:childTnLst>
                                </p:cTn>
                              </p:par>
                            </p:childTnLst>
                          </p:cTn>
                        </p:par>
                        <p:par>
                          <p:cTn id="41" fill="hold">
                            <p:stCondLst>
                              <p:cond delay="5000"/>
                            </p:stCondLst>
                            <p:childTnLst>
                              <p:par>
                                <p:cTn id="42" presetID="1" presetClass="mediacall" presetSubtype="0" fill="hold" nodeType="afterEffect">
                                  <p:stCondLst>
                                    <p:cond delay="0"/>
                                  </p:stCondLst>
                                  <p:childTnLst>
                                    <p:cmd type="call" cmd="playFrom(0.0)">
                                      <p:cBhvr>
                                        <p:cTn id="43"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44" repeatCount="indefinite" fill="hold" display="0">
                  <p:stCondLst>
                    <p:cond delay="indefinite"/>
                  </p:stCondLst>
                  <p:endCondLst>
                    <p:cond evt="onPrev" delay="0">
                      <p:tgtEl>
                        <p:sldTgt/>
                      </p:tgtEl>
                    </p:cond>
                    <p:cond evt="onStopAudio" delay="0">
                      <p:tgtEl>
                        <p:sldTgt/>
                      </p:tgtEl>
                    </p:cond>
                  </p:endCondLst>
                </p:cTn>
                <p:tgtEl>
                  <p:spTgt spid="13"/>
                </p:tgtEl>
              </p:cMediaNode>
            </p:audio>
          </p:childTnLst>
        </p:cTn>
      </p:par>
    </p:tnLst>
    <p:bldLst>
      <p:bldP spid="4"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مستطيل 1"/>
          <p:cNvSpPr/>
          <p:nvPr/>
        </p:nvSpPr>
        <p:spPr>
          <a:xfrm>
            <a:off x="467544" y="3573016"/>
            <a:ext cx="8676456" cy="3939540"/>
          </a:xfrm>
          <a:prstGeom prst="rect">
            <a:avLst/>
          </a:prstGeom>
        </p:spPr>
        <p:txBody>
          <a:bodyPr wrap="square">
            <a:spAutoFit/>
          </a:bodyPr>
          <a:lstStyle/>
          <a:p>
            <a:endParaRPr lang="ar-SA" dirty="0" smtClean="0">
              <a:solidFill>
                <a:schemeClr val="accent1">
                  <a:lumMod val="60000"/>
                  <a:lumOff val="40000"/>
                </a:schemeClr>
              </a:solidFill>
            </a:endParaRPr>
          </a:p>
          <a:p>
            <a:pPr algn="l"/>
            <a:r>
              <a:rPr lang="ar-SA" sz="3200" b="1" dirty="0" smtClean="0">
                <a:solidFill>
                  <a:srgbClr val="FFFF99"/>
                </a:solidFill>
                <a:effectLst>
                  <a:glow rad="228600">
                    <a:schemeClr val="accent5">
                      <a:satMod val="175000"/>
                      <a:alpha val="40000"/>
                    </a:schemeClr>
                  </a:glow>
                </a:effectLst>
              </a:rPr>
              <a:t>قال ابن القيم رحمه الله:</a:t>
            </a:r>
          </a:p>
          <a:p>
            <a:pPr algn="l"/>
            <a:r>
              <a:rPr lang="ar-SA" sz="3200" b="1" dirty="0" smtClean="0">
                <a:solidFill>
                  <a:srgbClr val="FFFF99"/>
                </a:solidFill>
                <a:effectLst>
                  <a:glow rad="228600">
                    <a:schemeClr val="accent5">
                      <a:satMod val="175000"/>
                      <a:alpha val="40000"/>
                    </a:schemeClr>
                  </a:glow>
                </a:effectLst>
              </a:rPr>
              <a:t>”</a:t>
            </a:r>
            <a:r>
              <a:rPr lang="ar-SA" sz="3200" b="1" dirty="0" smtClean="0">
                <a:solidFill>
                  <a:srgbClr val="FFFF99"/>
                </a:solidFill>
                <a:effectLst>
                  <a:glow rad="228600">
                    <a:schemeClr val="accent5">
                      <a:satMod val="175000"/>
                      <a:alpha val="40000"/>
                    </a:schemeClr>
                  </a:glow>
                </a:effectLst>
              </a:rPr>
              <a:t>والعارف  </a:t>
            </a:r>
            <a:r>
              <a:rPr lang="ar-SA" sz="3200" b="1" dirty="0" smtClean="0">
                <a:solidFill>
                  <a:srgbClr val="FFFF99"/>
                </a:solidFill>
                <a:effectLst>
                  <a:glow rad="228600">
                    <a:schemeClr val="accent5">
                      <a:satMod val="175000"/>
                      <a:alpha val="40000"/>
                    </a:schemeClr>
                  </a:glow>
                </a:effectLst>
              </a:rPr>
              <a:t>لا يزال يعود بتفكره على</a:t>
            </a:r>
          </a:p>
          <a:p>
            <a:pPr algn="l"/>
            <a:r>
              <a:rPr lang="ar-SA" sz="3200" b="1" dirty="0" smtClean="0">
                <a:solidFill>
                  <a:srgbClr val="FFFF99"/>
                </a:solidFill>
                <a:effectLst>
                  <a:glow rad="228600">
                    <a:schemeClr val="accent5">
                      <a:satMod val="175000"/>
                      <a:alpha val="40000"/>
                    </a:schemeClr>
                  </a:glow>
                </a:effectLst>
              </a:rPr>
              <a:t> تذكره وبتذكره على تفكره، حتى يُفتح قفل قلبه </a:t>
            </a:r>
          </a:p>
          <a:p>
            <a:pPr algn="l"/>
            <a:r>
              <a:rPr lang="ar-SA" sz="3200" b="1" dirty="0" smtClean="0">
                <a:solidFill>
                  <a:srgbClr val="FFFF99"/>
                </a:solidFill>
                <a:effectLst>
                  <a:glow rad="228600">
                    <a:schemeClr val="accent5">
                      <a:satMod val="175000"/>
                      <a:alpha val="40000"/>
                    </a:schemeClr>
                  </a:glow>
                </a:effectLst>
              </a:rPr>
              <a:t>بإذن الفتاح العليم </a:t>
            </a:r>
            <a:r>
              <a:rPr lang="ar-SA" sz="3200" b="1" dirty="0" smtClean="0">
                <a:solidFill>
                  <a:srgbClr val="FFFF99"/>
                </a:solidFill>
                <a:effectLst>
                  <a:glow rad="228600">
                    <a:schemeClr val="accent5">
                      <a:satMod val="175000"/>
                      <a:alpha val="40000"/>
                    </a:schemeClr>
                  </a:glow>
                </a:effectLst>
              </a:rPr>
              <a:t>” هذا </a:t>
            </a:r>
            <a:r>
              <a:rPr lang="ar-SA" sz="3200" b="1" dirty="0" smtClean="0">
                <a:solidFill>
                  <a:srgbClr val="FFFF99"/>
                </a:solidFill>
                <a:effectLst>
                  <a:glow rad="228600">
                    <a:schemeClr val="accent5">
                      <a:satMod val="175000"/>
                      <a:alpha val="40000"/>
                    </a:schemeClr>
                  </a:glow>
                </a:effectLst>
              </a:rPr>
              <a:t>ماوفقني ربي الفتاح لقوله ..</a:t>
            </a:r>
          </a:p>
          <a:p>
            <a:pPr algn="l"/>
            <a:r>
              <a:rPr lang="ar-SA" sz="3200" b="1" dirty="0" smtClean="0">
                <a:solidFill>
                  <a:srgbClr val="FFFF99"/>
                </a:solidFill>
                <a:effectLst>
                  <a:glow rad="228600">
                    <a:schemeClr val="accent5">
                      <a:satMod val="175000"/>
                      <a:alpha val="40000"/>
                    </a:schemeClr>
                  </a:glow>
                </a:effectLst>
              </a:rPr>
              <a:t> فإن أصبت فمن الله وحده وإن أخطأت فمن نفسي والشيطان</a:t>
            </a:r>
          </a:p>
          <a:p>
            <a:endParaRPr lang="ar-SA" dirty="0" smtClean="0"/>
          </a:p>
          <a:p>
            <a:r>
              <a:rPr lang="ar-SA" dirty="0" smtClean="0"/>
              <a:t> </a:t>
            </a:r>
          </a:p>
          <a:p>
            <a:endParaRPr lang="ar-SA" dirty="0" smtClean="0"/>
          </a:p>
          <a:p>
            <a:endParaRPr lang="ar-SA"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5000" fill="hold"/>
                                        <p:tgtEl>
                                          <p:spTgt spid="2">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0" fill="hold"/>
                                        <p:tgtEl>
                                          <p:spTgt spid="2">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0" fill="hold"/>
                                        <p:tgtEl>
                                          <p:spTgt spid="2">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0" fill="hold"/>
                                        <p:tgtEl>
                                          <p:spTgt spid="2">
                                            <p:txEl>
                                              <p:pRg st="1" end="1"/>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p:cTn id="13" dur="5000" fill="hold"/>
                                        <p:tgtEl>
                                          <p:spTgt spid="2">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0" fill="hold"/>
                                        <p:tgtEl>
                                          <p:spTgt spid="2">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0" fill="hold"/>
                                        <p:tgtEl>
                                          <p:spTgt spid="2">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p:cTn id="19" dur="5000" fill="hold"/>
                                        <p:tgtEl>
                                          <p:spTgt spid="2">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0" fill="hold"/>
                                        <p:tgtEl>
                                          <p:spTgt spid="2">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0" fill="hold"/>
                                        <p:tgtEl>
                                          <p:spTgt spid="2">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0" fill="hold"/>
                                        <p:tgtEl>
                                          <p:spTgt spid="2">
                                            <p:txEl>
                                              <p:pRg st="3" end="3"/>
                                            </p:txEl>
                                          </p:spTgt>
                                        </p:tgtEl>
                                        <p:attrNameLst>
                                          <p:attrName>ppt_y</p:attrName>
                                        </p:attrNameLst>
                                      </p:cBhvr>
                                      <p:tavLst>
                                        <p:tav tm="0">
                                          <p:val>
                                            <p:strVal val="#ppt_y"/>
                                          </p:val>
                                        </p:tav>
                                        <p:tav tm="100000">
                                          <p:val>
                                            <p:strVal val="#ppt_y"/>
                                          </p:val>
                                        </p:tav>
                                      </p:tavLst>
                                    </p:anim>
                                  </p:childTnLst>
                                </p:cTn>
                              </p:par>
                              <p:par>
                                <p:cTn id="23" presetID="39" presetClass="entr" presetSubtype="0" accel="100000" fill="hold"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p:cTn id="25" dur="5000" fill="hold"/>
                                        <p:tgtEl>
                                          <p:spTgt spid="2">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0" fill="hold"/>
                                        <p:tgtEl>
                                          <p:spTgt spid="2">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0" fill="hold"/>
                                        <p:tgtEl>
                                          <p:spTgt spid="2">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0" fill="hold"/>
                                        <p:tgtEl>
                                          <p:spTgt spid="2">
                                            <p:txEl>
                                              <p:pRg st="4" end="4"/>
                                            </p:txEl>
                                          </p:spTgt>
                                        </p:tgtEl>
                                        <p:attrNameLst>
                                          <p:attrName>ppt_y</p:attrName>
                                        </p:attrNameLst>
                                      </p:cBhvr>
                                      <p:tavLst>
                                        <p:tav tm="0">
                                          <p:val>
                                            <p:strVal val="#ppt_y"/>
                                          </p:val>
                                        </p:tav>
                                        <p:tav tm="100000">
                                          <p:val>
                                            <p:strVal val="#ppt_y"/>
                                          </p:val>
                                        </p:tav>
                                      </p:tavLst>
                                    </p:anim>
                                  </p:childTnLst>
                                </p:cTn>
                              </p:par>
                              <p:par>
                                <p:cTn id="29" presetID="39" presetClass="entr" presetSubtype="0" accel="100000"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p:cTn id="31" dur="5000" fill="hold"/>
                                        <p:tgtEl>
                                          <p:spTgt spid="2">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0" fill="hold"/>
                                        <p:tgtEl>
                                          <p:spTgt spid="2">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0" fill="hold"/>
                                        <p:tgtEl>
                                          <p:spTgt spid="2">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4" name="مستطيل 3"/>
          <p:cNvSpPr/>
          <p:nvPr/>
        </p:nvSpPr>
        <p:spPr>
          <a:xfrm>
            <a:off x="2754118" y="620688"/>
            <a:ext cx="4050130" cy="1200329"/>
          </a:xfrm>
          <a:prstGeom prst="rect">
            <a:avLst/>
          </a:prstGeom>
        </p:spPr>
        <p:txBody>
          <a:bodyPr wrap="square">
            <a:spAutoFit/>
            <a:scene3d>
              <a:camera prst="orthographicFront"/>
              <a:lightRig rig="threePt" dir="t"/>
            </a:scene3d>
            <a:sp3d extrusionH="57150">
              <a:bevelT w="38100" h="38100"/>
            </a:sp3d>
          </a:bodyPr>
          <a:lstStyle/>
          <a:p>
            <a:r>
              <a:rPr lang="ar-SA" dirty="0" smtClean="0"/>
              <a:t> </a:t>
            </a:r>
            <a:r>
              <a:rPr lang="ar-SA" sz="7200" dirty="0" smtClean="0">
                <a:solidFill>
                  <a:srgbClr val="FFFF99"/>
                </a:solidFill>
                <a:effectLst>
                  <a:glow rad="228600">
                    <a:schemeClr val="accent3">
                      <a:satMod val="175000"/>
                      <a:alpha val="40000"/>
                    </a:schemeClr>
                  </a:glow>
                </a:effectLst>
              </a:rPr>
              <a:t>أخـــــيتي</a:t>
            </a:r>
            <a:endParaRPr lang="ar-SA" sz="7200" dirty="0">
              <a:solidFill>
                <a:srgbClr val="FFFF99"/>
              </a:solidFill>
              <a:effectLst>
                <a:glow rad="228600">
                  <a:schemeClr val="accent3">
                    <a:satMod val="175000"/>
                    <a:alpha val="40000"/>
                  </a:schemeClr>
                </a:glow>
              </a:effectLst>
            </a:endParaRPr>
          </a:p>
        </p:txBody>
      </p:sp>
      <p:sp>
        <p:nvSpPr>
          <p:cNvPr id="5" name="مستطيل 4"/>
          <p:cNvSpPr/>
          <p:nvPr/>
        </p:nvSpPr>
        <p:spPr>
          <a:xfrm>
            <a:off x="4673067" y="2348880"/>
            <a:ext cx="3067285" cy="1200329"/>
          </a:xfrm>
          <a:prstGeom prst="rect">
            <a:avLst/>
          </a:prstGeom>
        </p:spPr>
        <p:txBody>
          <a:bodyPr wrap="square">
            <a:spAutoFit/>
            <a:scene3d>
              <a:camera prst="orthographicFront"/>
              <a:lightRig rig="threePt" dir="t"/>
            </a:scene3d>
            <a:sp3d extrusionH="57150">
              <a:bevelT h="25400" prst="softRound"/>
            </a:sp3d>
          </a:bodyPr>
          <a:lstStyle/>
          <a:p>
            <a:r>
              <a:rPr lang="ar-SA" sz="7200" dirty="0" smtClean="0">
                <a:solidFill>
                  <a:srgbClr val="FFFF99"/>
                </a:solidFill>
                <a:effectLst>
                  <a:glow rad="228600">
                    <a:schemeClr val="accent3">
                      <a:satMod val="175000"/>
                      <a:alpha val="40000"/>
                    </a:schemeClr>
                  </a:glow>
                </a:effectLst>
              </a:rPr>
              <a:t>بنيتــــي</a:t>
            </a:r>
            <a:endParaRPr lang="ar-SA" sz="7200" dirty="0">
              <a:solidFill>
                <a:srgbClr val="FFFF99"/>
              </a:solidFill>
              <a:effectLst>
                <a:glow rad="228600">
                  <a:schemeClr val="accent3">
                    <a:satMod val="175000"/>
                    <a:alpha val="40000"/>
                  </a:schemeClr>
                </a:glow>
              </a:effectLst>
            </a:endParaRPr>
          </a:p>
        </p:txBody>
      </p:sp>
      <p:sp>
        <p:nvSpPr>
          <p:cNvPr id="6" name="مستطيل 5"/>
          <p:cNvSpPr/>
          <p:nvPr/>
        </p:nvSpPr>
        <p:spPr>
          <a:xfrm>
            <a:off x="5942722" y="4509120"/>
            <a:ext cx="2733733" cy="1107996"/>
          </a:xfrm>
          <a:prstGeom prst="rect">
            <a:avLst/>
          </a:prstGeom>
        </p:spPr>
        <p:txBody>
          <a:bodyPr wrap="square">
            <a:spAutoFit/>
            <a:scene3d>
              <a:camera prst="orthographicFront"/>
              <a:lightRig rig="threePt" dir="t"/>
            </a:scene3d>
            <a:sp3d extrusionH="57150">
              <a:bevelT w="82550" h="38100" prst="coolSlant"/>
            </a:sp3d>
          </a:bodyPr>
          <a:lstStyle/>
          <a:p>
            <a:r>
              <a:rPr lang="ar-SA" sz="6600" dirty="0" smtClean="0">
                <a:solidFill>
                  <a:srgbClr val="FFFF99"/>
                </a:solidFill>
                <a:effectLst>
                  <a:glow rad="228600">
                    <a:schemeClr val="accent3">
                      <a:satMod val="175000"/>
                      <a:alpha val="40000"/>
                    </a:schemeClr>
                  </a:glow>
                </a:effectLst>
              </a:rPr>
              <a:t>الحـــبيبة</a:t>
            </a:r>
            <a:endParaRPr lang="ar-SA" dirty="0">
              <a:solidFill>
                <a:srgbClr val="FFFF99"/>
              </a:solidFill>
              <a:effectLst>
                <a:glow rad="228600">
                  <a:schemeClr val="accent3">
                    <a:satMod val="175000"/>
                    <a:alpha val="40000"/>
                  </a:schemeClr>
                </a:glow>
              </a:effectLst>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3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3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3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p:cTn id="15" dur="3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6" dur="3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7" dur="30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p:cTn id="22" dur="3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3" dur="3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4" dur="3000" fill="hold"/>
                                        <p:tgtEl>
                                          <p:spTgt spid="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5" dur="3000" fill="hold"/>
                                        <p:tgtEl>
                                          <p:spTgt spid="6">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8000" b="-18000"/>
          </a:stretch>
        </a:blipFill>
        <a:effectLst/>
      </p:bgPr>
    </p:bg>
    <p:spTree>
      <p:nvGrpSpPr>
        <p:cNvPr id="1" name=""/>
        <p:cNvGrpSpPr/>
        <p:nvPr/>
      </p:nvGrpSpPr>
      <p:grpSpPr>
        <a:xfrm>
          <a:off x="0" y="0"/>
          <a:ext cx="0" cy="0"/>
          <a:chOff x="0" y="0"/>
          <a:chExt cx="0" cy="0"/>
        </a:xfrm>
      </p:grpSpPr>
      <p:sp>
        <p:nvSpPr>
          <p:cNvPr id="25" name="مستطيل 24"/>
          <p:cNvSpPr/>
          <p:nvPr/>
        </p:nvSpPr>
        <p:spPr>
          <a:xfrm>
            <a:off x="2286000" y="2136339"/>
            <a:ext cx="4572000" cy="923330"/>
          </a:xfrm>
          <a:prstGeom prst="rect">
            <a:avLst/>
          </a:prstGeom>
        </p:spPr>
        <p:txBody>
          <a:bodyPr>
            <a:spAutoFit/>
          </a:bodyPr>
          <a:lstStyle/>
          <a:p>
            <a:endParaRPr lang="ar-SA" dirty="0" smtClean="0"/>
          </a:p>
          <a:p>
            <a:endParaRPr lang="ar-SA" dirty="0" smtClean="0"/>
          </a:p>
          <a:p>
            <a:r>
              <a:rPr lang="ar-SA" dirty="0" smtClean="0"/>
              <a:t> </a:t>
            </a:r>
          </a:p>
        </p:txBody>
      </p:sp>
      <p:sp>
        <p:nvSpPr>
          <p:cNvPr id="26" name="مستطيل 25"/>
          <p:cNvSpPr/>
          <p:nvPr/>
        </p:nvSpPr>
        <p:spPr>
          <a:xfrm>
            <a:off x="539552" y="1"/>
            <a:ext cx="7920880" cy="6740308"/>
          </a:xfrm>
          <a:prstGeom prst="rect">
            <a:avLst/>
          </a:prstGeom>
        </p:spPr>
        <p:txBody>
          <a:bodyPr wrap="square">
            <a:spAutoFit/>
          </a:bodyPr>
          <a:lstStyle/>
          <a:p>
            <a:endParaRPr lang="ar-SA" dirty="0" smtClean="0"/>
          </a:p>
          <a:p>
            <a:endParaRPr lang="ar-SA" dirty="0" smtClean="0">
              <a:solidFill>
                <a:srgbClr val="FF6600"/>
              </a:solidFill>
            </a:endParaRPr>
          </a:p>
          <a:p>
            <a:pPr algn="ctr"/>
            <a:r>
              <a:rPr lang="ar-SA" sz="3600" b="1" dirty="0" smtClean="0">
                <a:solidFill>
                  <a:srgbClr val="FFFF99"/>
                </a:solidFill>
                <a:effectLst>
                  <a:glow rad="101600">
                    <a:schemeClr val="tx1">
                      <a:alpha val="60000"/>
                    </a:schemeClr>
                  </a:glow>
                </a:effectLst>
              </a:rPr>
              <a:t>إذا لم يحضر قلبك لقراءة هذه الكلمات فلااااا تتعبي عينيك فالموضوع يحتاج حضور قلب وقد غاب عن الكثيرين فهمه رغم شدة أهميته </a:t>
            </a:r>
            <a:r>
              <a:rPr lang="ar-SA" sz="3600" b="1" dirty="0" smtClean="0">
                <a:solidFill>
                  <a:srgbClr val="FFFF99"/>
                </a:solidFill>
                <a:effectLst>
                  <a:glow rad="101600">
                    <a:schemeClr val="tx1">
                      <a:alpha val="60000"/>
                    </a:schemeClr>
                  </a:glow>
                </a:effectLst>
              </a:rPr>
              <a:t>!!!</a:t>
            </a:r>
          </a:p>
          <a:p>
            <a:pPr algn="ctr"/>
            <a:r>
              <a:rPr lang="ar-SA" sz="3600" b="1" dirty="0" smtClean="0">
                <a:solidFill>
                  <a:srgbClr val="FFFF99"/>
                </a:solidFill>
                <a:effectLst>
                  <a:glow rad="101600">
                    <a:schemeClr val="tx1">
                      <a:alpha val="60000"/>
                    </a:schemeClr>
                  </a:glow>
                </a:effectLst>
              </a:rPr>
              <a:t>إنه عبادة الله التي هي من أأكد الفرائض </a:t>
            </a:r>
            <a:endParaRPr lang="ar-SA" sz="3600" b="1" dirty="0" smtClean="0">
              <a:solidFill>
                <a:srgbClr val="FFFF99"/>
              </a:solidFill>
              <a:effectLst>
                <a:glow rad="101600">
                  <a:schemeClr val="tx1">
                    <a:alpha val="60000"/>
                  </a:schemeClr>
                </a:glow>
              </a:effectLst>
            </a:endParaRPr>
          </a:p>
          <a:p>
            <a:pPr algn="ctr"/>
            <a:r>
              <a:rPr lang="ar-SA" sz="3600" b="1" dirty="0" smtClean="0">
                <a:solidFill>
                  <a:srgbClr val="FFFF99"/>
                </a:solidFill>
                <a:effectLst>
                  <a:glow rad="101600">
                    <a:schemeClr val="tx1">
                      <a:alpha val="60000"/>
                    </a:schemeClr>
                  </a:glow>
                </a:effectLst>
              </a:rPr>
              <a:t>قال ابن القيم رحمه الله تعالى: ((وصاحب التعبد المطلق ليس له غرض في تعبد بعينه يؤثره على غيره، بل غرضه &gt;&gt; تتبع "مرضاة الله" أينما كانت، فمدار تعبده عليها فلا يزال متنقلا في منازل العبودية ، كلما رفعت له منزلة "عَمِلَ على  سيرهِ إليها" واشتغل بها، حتى تلوح منزلة أخرى فهذا دأبهُ في السير حتى ينتهي سيره ))</a:t>
            </a:r>
            <a:endParaRPr lang="ar-SA" sz="3600" b="1" dirty="0">
              <a:solidFill>
                <a:srgbClr val="FFFF99"/>
              </a:solidFill>
              <a:effectLst>
                <a:glow rad="101600">
                  <a:schemeClr val="tx1">
                    <a:alpha val="60000"/>
                  </a:schemeClr>
                </a:glow>
              </a:effectLst>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6">
                                            <p:txEl>
                                              <p:pRg st="2" end="2"/>
                                            </p:txEl>
                                          </p:spTgt>
                                        </p:tgtEl>
                                        <p:attrNameLst>
                                          <p:attrName>style.visibility</p:attrName>
                                        </p:attrNameLst>
                                      </p:cBhvr>
                                      <p:to>
                                        <p:strVal val="visible"/>
                                      </p:to>
                                    </p:set>
                                    <p:anim calcmode="lin" valueType="num">
                                      <p:cBhvr>
                                        <p:cTn id="7" dur="5000" fill="hold"/>
                                        <p:tgtEl>
                                          <p:spTgt spid="26">
                                            <p:txEl>
                                              <p:pRg st="2" end="2"/>
                                            </p:txEl>
                                          </p:spTgt>
                                        </p:tgtEl>
                                        <p:attrNameLst>
                                          <p:attrName>ppt_w</p:attrName>
                                        </p:attrNameLst>
                                      </p:cBhvr>
                                      <p:tavLst>
                                        <p:tav tm="0">
                                          <p:val>
                                            <p:fltVal val="0"/>
                                          </p:val>
                                        </p:tav>
                                        <p:tav tm="100000">
                                          <p:val>
                                            <p:strVal val="#ppt_w"/>
                                          </p:val>
                                        </p:tav>
                                      </p:tavLst>
                                    </p:anim>
                                    <p:anim calcmode="lin" valueType="num">
                                      <p:cBhvr>
                                        <p:cTn id="8" dur="5000" fill="hold"/>
                                        <p:tgtEl>
                                          <p:spTgt spid="26">
                                            <p:txEl>
                                              <p:pRg st="2" end="2"/>
                                            </p:txEl>
                                          </p:spTgt>
                                        </p:tgtEl>
                                        <p:attrNameLst>
                                          <p:attrName>ppt_h</p:attrName>
                                        </p:attrNameLst>
                                      </p:cBhvr>
                                      <p:tavLst>
                                        <p:tav tm="0">
                                          <p:val>
                                            <p:fltVal val="0"/>
                                          </p:val>
                                        </p:tav>
                                        <p:tav tm="100000">
                                          <p:val>
                                            <p:strVal val="#ppt_h"/>
                                          </p:val>
                                        </p:tav>
                                      </p:tavLst>
                                    </p:anim>
                                    <p:anim calcmode="lin" valueType="num">
                                      <p:cBhvr>
                                        <p:cTn id="9" dur="5000" fill="hold"/>
                                        <p:tgtEl>
                                          <p:spTgt spid="26">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5000" fill="hold"/>
                                        <p:tgtEl>
                                          <p:spTgt spid="26">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26">
                                            <p:txEl>
                                              <p:pRg st="3" end="3"/>
                                            </p:txEl>
                                          </p:spTgt>
                                        </p:tgtEl>
                                        <p:attrNameLst>
                                          <p:attrName>style.visibility</p:attrName>
                                        </p:attrNameLst>
                                      </p:cBhvr>
                                      <p:to>
                                        <p:strVal val="visible"/>
                                      </p:to>
                                    </p:set>
                                    <p:anim calcmode="lin" valueType="num">
                                      <p:cBhvr>
                                        <p:cTn id="15" dur="5000" fill="hold"/>
                                        <p:tgtEl>
                                          <p:spTgt spid="26">
                                            <p:txEl>
                                              <p:pRg st="3" end="3"/>
                                            </p:txEl>
                                          </p:spTgt>
                                        </p:tgtEl>
                                        <p:attrNameLst>
                                          <p:attrName>ppt_w</p:attrName>
                                        </p:attrNameLst>
                                      </p:cBhvr>
                                      <p:tavLst>
                                        <p:tav tm="0">
                                          <p:val>
                                            <p:fltVal val="0"/>
                                          </p:val>
                                        </p:tav>
                                        <p:tav tm="100000">
                                          <p:val>
                                            <p:strVal val="#ppt_w"/>
                                          </p:val>
                                        </p:tav>
                                      </p:tavLst>
                                    </p:anim>
                                    <p:anim calcmode="lin" valueType="num">
                                      <p:cBhvr>
                                        <p:cTn id="16" dur="5000" fill="hold"/>
                                        <p:tgtEl>
                                          <p:spTgt spid="26">
                                            <p:txEl>
                                              <p:pRg st="3" end="3"/>
                                            </p:txEl>
                                          </p:spTgt>
                                        </p:tgtEl>
                                        <p:attrNameLst>
                                          <p:attrName>ppt_h</p:attrName>
                                        </p:attrNameLst>
                                      </p:cBhvr>
                                      <p:tavLst>
                                        <p:tav tm="0">
                                          <p:val>
                                            <p:fltVal val="0"/>
                                          </p:val>
                                        </p:tav>
                                        <p:tav tm="100000">
                                          <p:val>
                                            <p:strVal val="#ppt_h"/>
                                          </p:val>
                                        </p:tav>
                                      </p:tavLst>
                                    </p:anim>
                                    <p:anim calcmode="lin" valueType="num">
                                      <p:cBhvr>
                                        <p:cTn id="17" dur="5000" fill="hold"/>
                                        <p:tgtEl>
                                          <p:spTgt spid="26">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8" dur="5000" fill="hold"/>
                                        <p:tgtEl>
                                          <p:spTgt spid="26">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26">
                                            <p:txEl>
                                              <p:pRg st="4" end="4"/>
                                            </p:txEl>
                                          </p:spTgt>
                                        </p:tgtEl>
                                        <p:attrNameLst>
                                          <p:attrName>style.visibility</p:attrName>
                                        </p:attrNameLst>
                                      </p:cBhvr>
                                      <p:to>
                                        <p:strVal val="visible"/>
                                      </p:to>
                                    </p:set>
                                    <p:anim calcmode="lin" valueType="num">
                                      <p:cBhvr>
                                        <p:cTn id="23" dur="5000" fill="hold"/>
                                        <p:tgtEl>
                                          <p:spTgt spid="26">
                                            <p:txEl>
                                              <p:pRg st="4" end="4"/>
                                            </p:txEl>
                                          </p:spTgt>
                                        </p:tgtEl>
                                        <p:attrNameLst>
                                          <p:attrName>ppt_w</p:attrName>
                                        </p:attrNameLst>
                                      </p:cBhvr>
                                      <p:tavLst>
                                        <p:tav tm="0">
                                          <p:val>
                                            <p:fltVal val="0"/>
                                          </p:val>
                                        </p:tav>
                                        <p:tav tm="100000">
                                          <p:val>
                                            <p:strVal val="#ppt_w"/>
                                          </p:val>
                                        </p:tav>
                                      </p:tavLst>
                                    </p:anim>
                                    <p:anim calcmode="lin" valueType="num">
                                      <p:cBhvr>
                                        <p:cTn id="24" dur="5000" fill="hold"/>
                                        <p:tgtEl>
                                          <p:spTgt spid="26">
                                            <p:txEl>
                                              <p:pRg st="4" end="4"/>
                                            </p:txEl>
                                          </p:spTgt>
                                        </p:tgtEl>
                                        <p:attrNameLst>
                                          <p:attrName>ppt_h</p:attrName>
                                        </p:attrNameLst>
                                      </p:cBhvr>
                                      <p:tavLst>
                                        <p:tav tm="0">
                                          <p:val>
                                            <p:fltVal val="0"/>
                                          </p:val>
                                        </p:tav>
                                        <p:tav tm="100000">
                                          <p:val>
                                            <p:strVal val="#ppt_h"/>
                                          </p:val>
                                        </p:tav>
                                      </p:tavLst>
                                    </p:anim>
                                    <p:anim calcmode="lin" valueType="num">
                                      <p:cBhvr>
                                        <p:cTn id="25" dur="5000" fill="hold"/>
                                        <p:tgtEl>
                                          <p:spTgt spid="26">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6" dur="5000" fill="hold"/>
                                        <p:tgtEl>
                                          <p:spTgt spid="26">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مستطيل 5"/>
          <p:cNvSpPr/>
          <p:nvPr/>
        </p:nvSpPr>
        <p:spPr>
          <a:xfrm>
            <a:off x="4139952" y="1484784"/>
            <a:ext cx="4572000" cy="646331"/>
          </a:xfrm>
          <a:prstGeom prst="rect">
            <a:avLst/>
          </a:prstGeom>
        </p:spPr>
        <p:txBody>
          <a:bodyPr>
            <a:spAutoFit/>
          </a:bodyPr>
          <a:lstStyle/>
          <a:p>
            <a:endParaRPr lang="ar-SA" dirty="0" smtClean="0"/>
          </a:p>
          <a:p>
            <a:endParaRPr lang="ar-SA" dirty="0" smtClean="0"/>
          </a:p>
        </p:txBody>
      </p:sp>
      <p:sp>
        <p:nvSpPr>
          <p:cNvPr id="8" name="مستطيل 7"/>
          <p:cNvSpPr/>
          <p:nvPr/>
        </p:nvSpPr>
        <p:spPr>
          <a:xfrm>
            <a:off x="611560" y="0"/>
            <a:ext cx="7992888" cy="5447645"/>
          </a:xfrm>
          <a:prstGeom prst="rect">
            <a:avLst/>
          </a:prstGeom>
        </p:spPr>
        <p:txBody>
          <a:bodyPr wrap="square">
            <a:spAutoFit/>
          </a:bodyPr>
          <a:lstStyle/>
          <a:p>
            <a:endParaRPr lang="ar-SA" sz="2800" dirty="0" smtClean="0"/>
          </a:p>
          <a:p>
            <a:pPr algn="ctr"/>
            <a:endParaRPr lang="ar-SA" sz="3200" b="1" dirty="0" smtClean="0">
              <a:solidFill>
                <a:srgbClr val="FFFF00"/>
              </a:solidFill>
              <a:effectLst>
                <a:glow rad="101600">
                  <a:schemeClr val="tx1">
                    <a:alpha val="60000"/>
                  </a:schemeClr>
                </a:glow>
              </a:effectLst>
            </a:endParaRPr>
          </a:p>
          <a:p>
            <a:pPr algn="ctr"/>
            <a:r>
              <a:rPr lang="ar-SA" sz="3200" b="1" dirty="0" smtClean="0">
                <a:solidFill>
                  <a:srgbClr val="FFFF99"/>
                </a:solidFill>
                <a:effectLst>
                  <a:glow rad="101600">
                    <a:schemeClr val="tx1">
                      <a:alpha val="60000"/>
                    </a:schemeClr>
                  </a:glow>
                </a:effectLst>
              </a:rPr>
              <a:t>و لن نستطيع أن نتعبده بالشكل الصحيح حتى نعرف معنى </a:t>
            </a:r>
          </a:p>
          <a:p>
            <a:pPr algn="ctr"/>
            <a:r>
              <a:rPr lang="ar-SA" sz="3200" b="1" dirty="0" smtClean="0">
                <a:solidFill>
                  <a:srgbClr val="FFFF99"/>
                </a:solidFill>
                <a:effectLst>
                  <a:glow rad="101600">
                    <a:schemeClr val="tx1">
                      <a:alpha val="60000"/>
                    </a:schemeClr>
                  </a:glow>
                </a:effectLst>
              </a:rPr>
              <a:t>العــــــــــــــــــــــبودية :</a:t>
            </a:r>
          </a:p>
          <a:p>
            <a:pPr algn="ctr"/>
            <a:r>
              <a:rPr lang="ar-SA" sz="3200" b="1" dirty="0" smtClean="0">
                <a:solidFill>
                  <a:srgbClr val="FFFF99"/>
                </a:solidFill>
                <a:effectLst>
                  <a:glow rad="101600">
                    <a:schemeClr val="tx1">
                      <a:alpha val="60000"/>
                    </a:schemeClr>
                  </a:glow>
                </a:effectLst>
              </a:rPr>
              <a:t> العبادة : شدة الحب مع شدة التعظيم </a:t>
            </a:r>
          </a:p>
          <a:p>
            <a:pPr algn="ctr"/>
            <a:r>
              <a:rPr lang="ar-SA" sz="3200" b="1" dirty="0" smtClean="0">
                <a:solidFill>
                  <a:srgbClr val="FFFF99"/>
                </a:solidFill>
                <a:effectLst>
                  <a:glow rad="101600">
                    <a:schemeClr val="tx1">
                      <a:alpha val="60000"/>
                    </a:schemeClr>
                  </a:glow>
                </a:effectLst>
              </a:rPr>
              <a:t> وقال شيخ الإسلام </a:t>
            </a:r>
            <a:r>
              <a:rPr lang="ar-SA" sz="3200" b="1" dirty="0" smtClean="0">
                <a:solidFill>
                  <a:srgbClr val="FFFF99"/>
                </a:solidFill>
                <a:effectLst>
                  <a:glow rad="101600">
                    <a:schemeClr val="tx1">
                      <a:alpha val="60000"/>
                    </a:schemeClr>
                  </a:glow>
                </a:effectLst>
              </a:rPr>
              <a:t> ابن تيمية </a:t>
            </a:r>
            <a:r>
              <a:rPr lang="ar-SA" sz="3200" b="1" dirty="0" err="1" smtClean="0">
                <a:solidFill>
                  <a:srgbClr val="FFFF99"/>
                </a:solidFill>
                <a:effectLst>
                  <a:glow rad="101600">
                    <a:schemeClr val="tx1">
                      <a:alpha val="60000"/>
                    </a:schemeClr>
                  </a:glow>
                </a:effectLst>
              </a:rPr>
              <a:t>ـ</a:t>
            </a:r>
            <a:r>
              <a:rPr lang="ar-SA" sz="3200" b="1" dirty="0" smtClean="0">
                <a:solidFill>
                  <a:srgbClr val="FFFF99"/>
                </a:solidFill>
                <a:effectLst>
                  <a:glow rad="101600">
                    <a:schemeClr val="tx1">
                      <a:alpha val="60000"/>
                    </a:schemeClr>
                  </a:glow>
                </a:effectLst>
              </a:rPr>
              <a:t> رحمه الله </a:t>
            </a:r>
            <a:r>
              <a:rPr lang="ar-SA" sz="3200" b="1" dirty="0" err="1" smtClean="0">
                <a:solidFill>
                  <a:srgbClr val="FFFF99"/>
                </a:solidFill>
                <a:effectLst>
                  <a:glow rad="101600">
                    <a:schemeClr val="tx1">
                      <a:alpha val="60000"/>
                    </a:schemeClr>
                  </a:glow>
                </a:effectLst>
              </a:rPr>
              <a:t>ـ</a:t>
            </a:r>
            <a:r>
              <a:rPr lang="ar-SA" sz="3200" b="1" dirty="0" smtClean="0">
                <a:solidFill>
                  <a:srgbClr val="FFFF99"/>
                </a:solidFill>
                <a:effectLst>
                  <a:glow rad="101600">
                    <a:schemeClr val="tx1">
                      <a:alpha val="60000"/>
                    </a:schemeClr>
                  </a:glow>
                </a:effectLst>
              </a:rPr>
              <a:t> </a:t>
            </a:r>
            <a:r>
              <a:rPr lang="ar-SA" sz="3200" b="1" dirty="0" smtClean="0">
                <a:solidFill>
                  <a:srgbClr val="FFFF99"/>
                </a:solidFill>
                <a:effectLst>
                  <a:glow rad="101600">
                    <a:schemeClr val="tx1">
                      <a:alpha val="60000"/>
                    </a:schemeClr>
                  </a:glow>
                </a:effectLst>
              </a:rPr>
              <a:t>: العبادة  اسم جامع "لكل" ما &gt;&gt; يحبه الله ويرضاه من الأقوال والأعمال الباطنة</a:t>
            </a:r>
            <a:r>
              <a:rPr lang="ar-SA" sz="2400" b="1" dirty="0" smtClean="0">
                <a:solidFill>
                  <a:srgbClr val="FFFF99"/>
                </a:solidFill>
                <a:effectLst>
                  <a:glow rad="101600">
                    <a:schemeClr val="tx1">
                      <a:alpha val="60000"/>
                    </a:schemeClr>
                  </a:glow>
                </a:effectLst>
              </a:rPr>
              <a:t>(1) </a:t>
            </a:r>
            <a:r>
              <a:rPr lang="ar-SA" sz="3200" b="1" dirty="0" smtClean="0">
                <a:solidFill>
                  <a:srgbClr val="FFFF99"/>
                </a:solidFill>
                <a:effectLst>
                  <a:glow rad="101600">
                    <a:schemeClr val="tx1">
                      <a:alpha val="60000"/>
                    </a:schemeClr>
                  </a:glow>
                </a:effectLst>
              </a:rPr>
              <a:t>والظاهرة</a:t>
            </a:r>
            <a:r>
              <a:rPr lang="ar-SA" sz="2400" b="1" dirty="0" smtClean="0">
                <a:solidFill>
                  <a:srgbClr val="FFFF99"/>
                </a:solidFill>
                <a:effectLst>
                  <a:glow rad="101600">
                    <a:schemeClr val="tx1">
                      <a:alpha val="60000"/>
                    </a:schemeClr>
                  </a:glow>
                </a:effectLst>
              </a:rPr>
              <a:t>(2)</a:t>
            </a:r>
          </a:p>
          <a:p>
            <a:pPr algn="ctr"/>
            <a:r>
              <a:rPr lang="ar-SA" sz="3200" b="1" dirty="0" smtClean="0">
                <a:solidFill>
                  <a:srgbClr val="FFFF99"/>
                </a:solidFill>
                <a:effectLst>
                  <a:glow rad="101600">
                    <a:schemeClr val="tx1">
                      <a:alpha val="60000"/>
                    </a:schemeClr>
                  </a:glow>
                </a:effectLst>
              </a:rPr>
              <a:t> لاحظي ماذا قال : من </a:t>
            </a:r>
            <a:r>
              <a:rPr lang="ar-SA" sz="3200" b="1" dirty="0" smtClean="0">
                <a:solidFill>
                  <a:srgbClr val="FFFF99"/>
                </a:solidFill>
                <a:effectLst>
                  <a:glow rad="101600">
                    <a:schemeClr val="tx1">
                      <a:alpha val="60000"/>
                    </a:schemeClr>
                  </a:glow>
                </a:effectLst>
              </a:rPr>
              <a:t>الأقوال &gt;&gt; </a:t>
            </a:r>
            <a:r>
              <a:rPr lang="ar-SA" sz="3200" b="1" dirty="0" smtClean="0">
                <a:solidFill>
                  <a:srgbClr val="FFFF99"/>
                </a:solidFill>
                <a:effectLst>
                  <a:glow rad="101600">
                    <a:schemeClr val="tx1">
                      <a:alpha val="60000"/>
                    </a:schemeClr>
                  </a:glow>
                </a:effectLst>
              </a:rPr>
              <a:t>الباطنة و</a:t>
            </a:r>
            <a:r>
              <a:rPr lang="ar-SA" sz="3200" b="1" dirty="0" smtClean="0">
                <a:solidFill>
                  <a:srgbClr val="FFFF99"/>
                </a:solidFill>
                <a:effectLst>
                  <a:glow rad="101600">
                    <a:schemeClr val="tx1">
                      <a:alpha val="60000"/>
                    </a:schemeClr>
                  </a:glow>
                </a:effectLst>
              </a:rPr>
              <a:t>&gt;&gt; الظاهرة</a:t>
            </a:r>
            <a:endParaRPr lang="ar-SA" sz="3200" b="1" dirty="0" smtClean="0">
              <a:solidFill>
                <a:srgbClr val="FFFF99"/>
              </a:solidFill>
              <a:effectLst>
                <a:glow rad="101600">
                  <a:schemeClr val="tx1">
                    <a:alpha val="60000"/>
                  </a:schemeClr>
                </a:glow>
              </a:effectLst>
            </a:endParaRPr>
          </a:p>
          <a:p>
            <a:pPr algn="ctr"/>
            <a:r>
              <a:rPr lang="ar-SA" sz="3200" b="1" dirty="0" smtClean="0">
                <a:solidFill>
                  <a:srgbClr val="FFFF99"/>
                </a:solidFill>
                <a:effectLst>
                  <a:glow rad="101600">
                    <a:schemeClr val="tx1">
                      <a:alpha val="60000"/>
                    </a:schemeClr>
                  </a:glow>
                </a:effectLst>
              </a:rPr>
              <a:t> ومن </a:t>
            </a:r>
            <a:r>
              <a:rPr lang="ar-SA" sz="3200" b="1" dirty="0" smtClean="0">
                <a:solidFill>
                  <a:srgbClr val="FFFF99"/>
                </a:solidFill>
                <a:effectLst>
                  <a:glow rad="101600">
                    <a:schemeClr val="tx1">
                      <a:alpha val="60000"/>
                    </a:schemeClr>
                  </a:glow>
                </a:effectLst>
              </a:rPr>
              <a:t>الأعمال &gt;&gt; </a:t>
            </a:r>
            <a:r>
              <a:rPr lang="ar-SA" sz="3200" b="1" dirty="0" smtClean="0">
                <a:solidFill>
                  <a:srgbClr val="FFFF99"/>
                </a:solidFill>
                <a:effectLst>
                  <a:glow rad="101600">
                    <a:schemeClr val="tx1">
                      <a:alpha val="60000"/>
                    </a:schemeClr>
                  </a:glow>
                </a:effectLst>
              </a:rPr>
              <a:t>الباطنة </a:t>
            </a:r>
            <a:r>
              <a:rPr lang="ar-SA" sz="3200" b="1" dirty="0" smtClean="0">
                <a:solidFill>
                  <a:srgbClr val="FFFF99"/>
                </a:solidFill>
                <a:effectLst>
                  <a:glow rad="101600">
                    <a:schemeClr val="tx1">
                      <a:alpha val="60000"/>
                    </a:schemeClr>
                  </a:glow>
                </a:effectLst>
              </a:rPr>
              <a:t>و</a:t>
            </a:r>
            <a:r>
              <a:rPr lang="ar-SA" sz="3200" b="1" dirty="0" smtClean="0">
                <a:solidFill>
                  <a:srgbClr val="FFFF99"/>
                </a:solidFill>
                <a:effectLst>
                  <a:glow rad="101600">
                    <a:schemeClr val="tx1">
                      <a:alpha val="60000"/>
                    </a:schemeClr>
                  </a:glow>
                </a:effectLst>
              </a:rPr>
              <a:t> &gt;&gt; </a:t>
            </a:r>
            <a:r>
              <a:rPr lang="ar-SA" sz="3200" b="1" dirty="0" smtClean="0">
                <a:solidFill>
                  <a:srgbClr val="FFFF99"/>
                </a:solidFill>
                <a:effectLst>
                  <a:glow rad="101600">
                    <a:schemeClr val="tx1">
                      <a:alpha val="60000"/>
                    </a:schemeClr>
                  </a:glow>
                </a:effectLst>
              </a:rPr>
              <a:t>الظاهرة</a:t>
            </a:r>
          </a:p>
          <a:p>
            <a:pPr algn="ctr"/>
            <a:endParaRPr lang="ar-SA" sz="3200" b="1" dirty="0" smtClean="0">
              <a:solidFill>
                <a:srgbClr val="FFFF00"/>
              </a:solidFill>
              <a:effectLst>
                <a:glow rad="101600">
                  <a:schemeClr val="tx1">
                    <a:alpha val="60000"/>
                  </a:schemeClr>
                </a:glow>
              </a:effectLst>
            </a:endParaRPr>
          </a:p>
        </p:txBody>
      </p:sp>
      <p:sp>
        <p:nvSpPr>
          <p:cNvPr id="9" name="مستطيل 8"/>
          <p:cNvSpPr/>
          <p:nvPr/>
        </p:nvSpPr>
        <p:spPr>
          <a:xfrm>
            <a:off x="4283968" y="2636912"/>
            <a:ext cx="4572000" cy="646331"/>
          </a:xfrm>
          <a:prstGeom prst="rect">
            <a:avLst/>
          </a:prstGeom>
        </p:spPr>
        <p:txBody>
          <a:bodyPr>
            <a:spAutoFit/>
          </a:bodyPr>
          <a:lstStyle/>
          <a:p>
            <a:endParaRPr lang="ar-SA" dirty="0" smtClean="0"/>
          </a:p>
          <a:p>
            <a:endParaRPr lang="ar-SA" dirty="0" smtClean="0"/>
          </a:p>
        </p:txBody>
      </p:sp>
      <p:sp>
        <p:nvSpPr>
          <p:cNvPr id="12" name="مستطيل 11"/>
          <p:cNvSpPr/>
          <p:nvPr/>
        </p:nvSpPr>
        <p:spPr>
          <a:xfrm>
            <a:off x="179512" y="260648"/>
            <a:ext cx="8820472" cy="830997"/>
          </a:xfrm>
          <a:prstGeom prst="rect">
            <a:avLst/>
          </a:prstGeom>
        </p:spPr>
        <p:txBody>
          <a:bodyPr wrap="square">
            <a:spAutoFit/>
          </a:bodyPr>
          <a:lstStyle/>
          <a:p>
            <a:endParaRPr lang="ar-SA" sz="2400" b="1" dirty="0" smtClean="0">
              <a:solidFill>
                <a:schemeClr val="tx1">
                  <a:lumMod val="95000"/>
                  <a:lumOff val="5000"/>
                </a:schemeClr>
              </a:solidFill>
            </a:endParaRPr>
          </a:p>
          <a:p>
            <a:pPr algn="ctr"/>
            <a:endParaRPr lang="ar-SA" sz="2400" b="1" dirty="0" smtClean="0">
              <a:solidFill>
                <a:schemeClr val="tx1">
                  <a:lumMod val="95000"/>
                  <a:lumOff val="5000"/>
                </a:schemeClr>
              </a:solidFill>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 calcmode="lin" valueType="num">
                                      <p:cBhvr additive="base">
                                        <p:cTn id="7" dur="50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8">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anim calcmode="lin" valueType="num">
                                      <p:cBhvr additive="base">
                                        <p:cTn id="11" dur="50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8">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anim calcmode="lin" valueType="num">
                                      <p:cBhvr additive="base">
                                        <p:cTn id="15" dur="50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8">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anim calcmode="lin" valueType="num">
                                      <p:cBhvr additive="base">
                                        <p:cTn id="19" dur="50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8">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anim calcmode="lin" valueType="num">
                                      <p:cBhvr additive="base">
                                        <p:cTn id="23" dur="50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24" dur="5000" fill="hold"/>
                                        <p:tgtEl>
                                          <p:spTgt spid="8">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
                                            <p:txEl>
                                              <p:pRg st="7" end="7"/>
                                            </p:txEl>
                                          </p:spTgt>
                                        </p:tgtEl>
                                        <p:attrNameLst>
                                          <p:attrName>style.visibility</p:attrName>
                                        </p:attrNameLst>
                                      </p:cBhvr>
                                      <p:to>
                                        <p:strVal val="visible"/>
                                      </p:to>
                                    </p:set>
                                    <p:anim calcmode="lin" valueType="num">
                                      <p:cBhvr additive="base">
                                        <p:cTn id="27" dur="50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28" dur="50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مستطيل 1"/>
          <p:cNvSpPr/>
          <p:nvPr/>
        </p:nvSpPr>
        <p:spPr>
          <a:xfrm>
            <a:off x="395536" y="2060848"/>
            <a:ext cx="8424936" cy="4093428"/>
          </a:xfrm>
          <a:prstGeom prst="rect">
            <a:avLst/>
          </a:prstGeom>
        </p:spPr>
        <p:txBody>
          <a:bodyPr wrap="square">
            <a:spAutoFit/>
          </a:bodyPr>
          <a:lstStyle/>
          <a:p>
            <a:endParaRPr lang="ar-SA" dirty="0" smtClean="0"/>
          </a:p>
          <a:p>
            <a:endParaRPr lang="ar-SA" dirty="0" smtClean="0"/>
          </a:p>
          <a:p>
            <a:pPr algn="ctr"/>
            <a:r>
              <a:rPr lang="ar-SA" sz="3200" b="1" dirty="0" smtClean="0">
                <a:solidFill>
                  <a:srgbClr val="FFFF99"/>
                </a:solidFill>
                <a:effectLst>
                  <a:glow rad="101600">
                    <a:schemeClr val="tx1">
                      <a:alpha val="60000"/>
                    </a:schemeClr>
                  </a:glow>
                </a:effectLst>
              </a:rPr>
              <a:t>وعلى هذا فمعنى العبادة واااسع جدااا وليس كما يظنه كثير من الناس فيقصرونه على الفرائض</a:t>
            </a:r>
          </a:p>
          <a:p>
            <a:pPr algn="ctr"/>
            <a:r>
              <a:rPr lang="ar-SA" sz="3200" b="1" dirty="0" smtClean="0">
                <a:solidFill>
                  <a:srgbClr val="FFFF99"/>
                </a:solidFill>
                <a:effectLst>
                  <a:glow rad="101600">
                    <a:schemeClr val="tx1">
                      <a:alpha val="60000"/>
                    </a:schemeClr>
                  </a:glow>
                </a:effectLst>
              </a:rPr>
              <a:t>لاااااا والله ما هذه العبودية الحقة ولا العبودية المطلقة !!</a:t>
            </a:r>
          </a:p>
          <a:p>
            <a:pPr algn="ctr"/>
            <a:r>
              <a:rPr lang="ar-SA" sz="3200" b="1" dirty="0" smtClean="0">
                <a:solidFill>
                  <a:srgbClr val="FFFF99"/>
                </a:solidFill>
                <a:effectLst>
                  <a:glow rad="101600">
                    <a:schemeClr val="tx1">
                      <a:alpha val="60000"/>
                    </a:schemeClr>
                  </a:glow>
                </a:effectLst>
              </a:rPr>
              <a:t>العبودية ـ وخاصة المطلقة ـ أن نتعبد الله تعالى </a:t>
            </a:r>
            <a:r>
              <a:rPr lang="ar-SA" sz="3200" b="1" dirty="0" smtClean="0">
                <a:solidFill>
                  <a:srgbClr val="FFFF99"/>
                </a:solidFill>
                <a:effectLst>
                  <a:glow rad="101600">
                    <a:schemeClr val="tx1">
                      <a:alpha val="60000"/>
                    </a:schemeClr>
                  </a:glow>
                </a:effectLst>
              </a:rPr>
              <a:t>ب</a:t>
            </a:r>
            <a:r>
              <a:rPr lang="ar-SA" sz="3200" b="1" dirty="0" smtClean="0">
                <a:solidFill>
                  <a:srgbClr val="FFFF99"/>
                </a:solidFill>
                <a:effectLst>
                  <a:glow rad="101600">
                    <a:schemeClr val="tx1">
                      <a:alpha val="60000"/>
                    </a:schemeClr>
                  </a:glow>
                </a:effectLst>
              </a:rPr>
              <a:t>تتبع كل</a:t>
            </a:r>
            <a:r>
              <a:rPr lang="ar-SA" sz="3200" b="1" dirty="0" smtClean="0">
                <a:solidFill>
                  <a:srgbClr val="FFFF99"/>
                </a:solidFill>
                <a:effectLst>
                  <a:glow rad="101600">
                    <a:schemeClr val="tx1">
                      <a:alpha val="60000"/>
                    </a:schemeClr>
                  </a:glow>
                </a:effectLst>
              </a:rPr>
              <a:t> </a:t>
            </a:r>
            <a:r>
              <a:rPr lang="ar-SA" sz="3200" b="1" dirty="0" smtClean="0">
                <a:solidFill>
                  <a:srgbClr val="FFFF99"/>
                </a:solidFill>
                <a:effectLst>
                  <a:glow rad="101600">
                    <a:schemeClr val="tx1">
                      <a:alpha val="60000"/>
                    </a:schemeClr>
                  </a:glow>
                </a:effectLst>
              </a:rPr>
              <a:t>ما أمرنا </a:t>
            </a:r>
            <a:r>
              <a:rPr lang="ar-SA" sz="3200" b="1" dirty="0" smtClean="0">
                <a:solidFill>
                  <a:srgbClr val="FFFF99"/>
                </a:solidFill>
                <a:effectLst>
                  <a:glow rad="101600">
                    <a:schemeClr val="tx1">
                      <a:alpha val="60000"/>
                    </a:schemeClr>
                  </a:glow>
                </a:effectLst>
              </a:rPr>
              <a:t>به فنعمله &gt;&gt; </a:t>
            </a:r>
            <a:r>
              <a:rPr lang="ar-SA" sz="3200" b="1" dirty="0" smtClean="0">
                <a:solidFill>
                  <a:srgbClr val="FFFF99"/>
                </a:solidFill>
                <a:effectLst>
                  <a:glow rad="101600">
                    <a:schemeClr val="tx1">
                      <a:alpha val="60000"/>
                    </a:schemeClr>
                  </a:glow>
                </a:effectLst>
              </a:rPr>
              <a:t>حبا </a:t>
            </a:r>
            <a:r>
              <a:rPr lang="ar-SA" sz="3200" b="1" dirty="0" smtClean="0">
                <a:solidFill>
                  <a:srgbClr val="FFFF99"/>
                </a:solidFill>
                <a:effectLst>
                  <a:glow rad="101600">
                    <a:schemeClr val="tx1">
                      <a:alpha val="60000"/>
                    </a:schemeClr>
                  </a:glow>
                </a:effectLst>
              </a:rPr>
              <a:t>ل</a:t>
            </a:r>
            <a:r>
              <a:rPr lang="ar-SA" sz="3200" b="1" dirty="0" smtClean="0">
                <a:solidFill>
                  <a:srgbClr val="FFFF99"/>
                </a:solidFill>
                <a:effectLst>
                  <a:glow rad="101600">
                    <a:schemeClr val="tx1">
                      <a:alpha val="60000"/>
                    </a:schemeClr>
                  </a:glow>
                </a:effectLst>
              </a:rPr>
              <a:t>ه  و &gt;&gt; طلبا </a:t>
            </a:r>
            <a:r>
              <a:rPr lang="ar-SA" sz="3200" b="1" dirty="0" smtClean="0">
                <a:solidFill>
                  <a:srgbClr val="FFFF99"/>
                </a:solidFill>
                <a:effectLst>
                  <a:glow rad="101600">
                    <a:schemeClr val="tx1">
                      <a:alpha val="60000"/>
                    </a:schemeClr>
                  </a:glow>
                </a:effectLst>
              </a:rPr>
              <a:t>لمرضاته , ونتعبده تعالى بترك كل ما كرهه </a:t>
            </a:r>
            <a:r>
              <a:rPr lang="ar-SA" sz="3200" b="1" dirty="0" smtClean="0">
                <a:solidFill>
                  <a:srgbClr val="FFFF99"/>
                </a:solidFill>
                <a:effectLst>
                  <a:glow rad="101600">
                    <a:schemeClr val="tx1">
                      <a:alpha val="60000"/>
                    </a:schemeClr>
                  </a:glow>
                </a:effectLst>
              </a:rPr>
              <a:t>وبغضه ونهانا عنه مقصدنا &gt;&gt; </a:t>
            </a:r>
            <a:r>
              <a:rPr lang="ar-SA" sz="3200" b="1" dirty="0" smtClean="0">
                <a:solidFill>
                  <a:srgbClr val="FFFF99"/>
                </a:solidFill>
                <a:effectLst>
                  <a:glow rad="101600">
                    <a:schemeClr val="tx1">
                      <a:alpha val="60000"/>
                    </a:schemeClr>
                  </a:glow>
                </a:effectLst>
              </a:rPr>
              <a:t>تنفيذ ما </a:t>
            </a:r>
            <a:r>
              <a:rPr lang="ar-SA" sz="3200" b="1" dirty="0" smtClean="0">
                <a:solidFill>
                  <a:srgbClr val="FFFF99"/>
                </a:solidFill>
                <a:effectLst>
                  <a:glow rad="101600">
                    <a:schemeClr val="tx1">
                      <a:alpha val="60000"/>
                    </a:schemeClr>
                  </a:glow>
                </a:effectLst>
              </a:rPr>
              <a:t>أمرنا به حبا له وطلبا لرضاه </a:t>
            </a:r>
            <a:r>
              <a:rPr lang="ar-SA" sz="3200" b="1" dirty="0" smtClean="0">
                <a:solidFill>
                  <a:srgbClr val="FFFF99"/>
                </a:solidFill>
                <a:effectLst>
                  <a:glow rad="101600">
                    <a:schemeClr val="tx1">
                      <a:alpha val="60000"/>
                    </a:schemeClr>
                  </a:glow>
                </a:effectLst>
              </a:rPr>
              <a:t>وابتغاء وجهه الكريم .</a:t>
            </a:r>
            <a:endParaRPr lang="ar-SA" sz="3200" b="1" dirty="0">
              <a:solidFill>
                <a:srgbClr val="FFFF99"/>
              </a:solidFill>
              <a:effectLst>
                <a:glow rad="101600">
                  <a:schemeClr val="tx1">
                    <a:alpha val="60000"/>
                  </a:schemeClr>
                </a:glow>
              </a:effectLst>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withEffect">
                                  <p:stCondLst>
                                    <p:cond delay="0"/>
                                  </p:stCondLst>
                                  <p:iterate type="lt">
                                    <p:tmPct val="50000"/>
                                  </p:iterate>
                                  <p:childTnLst>
                                    <p:set>
                                      <p:cBhvr>
                                        <p:cTn id="6" dur="1" fill="hold">
                                          <p:stCondLst>
                                            <p:cond delay="0"/>
                                          </p:stCondLst>
                                        </p:cTn>
                                        <p:tgtEl>
                                          <p:spTgt spid="2">
                                            <p:txEl>
                                              <p:pRg st="2" end="2"/>
                                            </p:txEl>
                                          </p:spTgt>
                                        </p:tgtEl>
                                        <p:attrNameLst>
                                          <p:attrName>style.visibility</p:attrName>
                                        </p:attrNameLst>
                                      </p:cBhvr>
                                      <p:to>
                                        <p:strVal val="visible"/>
                                      </p:to>
                                    </p:set>
                                    <p:anim calcmode="discrete" valueType="clr">
                                      <p:cBhvr override="childStyle">
                                        <p:cTn id="7" dur="500"/>
                                        <p:tgtEl>
                                          <p:spTgt spid="2">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xEl>
                                              <p:pRg st="2" end="2"/>
                                            </p:txEl>
                                          </p:spTgt>
                                        </p:tgtEl>
                                        <p:attrNameLst>
                                          <p:attrName>fillcolor</p:attrName>
                                        </p:attrNameLst>
                                      </p:cBhvr>
                                      <p:tavLst>
                                        <p:tav tm="0">
                                          <p:val>
                                            <p:clrVal>
                                              <a:schemeClr val="accent2"/>
                                            </p:clrVal>
                                          </p:val>
                                        </p:tav>
                                        <p:tav tm="50000">
                                          <p:val>
                                            <p:clrVal>
                                              <a:schemeClr val="hlink"/>
                                            </p:clrVal>
                                          </p:val>
                                        </p:tav>
                                      </p:tavLst>
                                    </p:anim>
                                    <p:set>
                                      <p:cBhvr>
                                        <p:cTn id="9" dur="500"/>
                                        <p:tgtEl>
                                          <p:spTgt spid="2">
                                            <p:txEl>
                                              <p:pRg st="2" end="2"/>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2">
                                            <p:txEl>
                                              <p:pRg st="3" end="3"/>
                                            </p:txEl>
                                          </p:spTgt>
                                        </p:tgtEl>
                                        <p:attrNameLst>
                                          <p:attrName>style.visibility</p:attrName>
                                        </p:attrNameLst>
                                      </p:cBhvr>
                                      <p:to>
                                        <p:strVal val="visible"/>
                                      </p:to>
                                    </p:set>
                                    <p:anim calcmode="discrete" valueType="clr">
                                      <p:cBhvr override="childStyle">
                                        <p:cTn id="12" dur="500"/>
                                        <p:tgtEl>
                                          <p:spTgt spid="2">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500"/>
                                        <p:tgtEl>
                                          <p:spTgt spid="2">
                                            <p:txEl>
                                              <p:pRg st="3" end="3"/>
                                            </p:txEl>
                                          </p:spTgt>
                                        </p:tgtEl>
                                        <p:attrNameLst>
                                          <p:attrName>fillcolor</p:attrName>
                                        </p:attrNameLst>
                                      </p:cBhvr>
                                      <p:tavLst>
                                        <p:tav tm="0">
                                          <p:val>
                                            <p:clrVal>
                                              <a:schemeClr val="accent2"/>
                                            </p:clrVal>
                                          </p:val>
                                        </p:tav>
                                        <p:tav tm="50000">
                                          <p:val>
                                            <p:clrVal>
                                              <a:schemeClr val="hlink"/>
                                            </p:clrVal>
                                          </p:val>
                                        </p:tav>
                                      </p:tavLst>
                                    </p:anim>
                                    <p:set>
                                      <p:cBhvr>
                                        <p:cTn id="14" dur="500"/>
                                        <p:tgtEl>
                                          <p:spTgt spid="2">
                                            <p:txEl>
                                              <p:pRg st="3" end="3"/>
                                            </p:txEl>
                                          </p:spTgt>
                                        </p:tgtEl>
                                        <p:attrNameLst>
                                          <p:attrName>fill.type</p:attrName>
                                        </p:attrNameLst>
                                      </p:cBhvr>
                                      <p:to>
                                        <p:strVal val="solid"/>
                                      </p:to>
                                    </p:set>
                                  </p:childTnLst>
                                </p:cTn>
                              </p:par>
                              <p:par>
                                <p:cTn id="15" presetID="27" presetClass="entr" presetSubtype="0" fill="hold" nodeType="withEffect">
                                  <p:stCondLst>
                                    <p:cond delay="0"/>
                                  </p:stCondLst>
                                  <p:iterate type="lt">
                                    <p:tmPct val="50000"/>
                                  </p:iterate>
                                  <p:childTnLst>
                                    <p:set>
                                      <p:cBhvr>
                                        <p:cTn id="16" dur="1" fill="hold">
                                          <p:stCondLst>
                                            <p:cond delay="0"/>
                                          </p:stCondLst>
                                        </p:cTn>
                                        <p:tgtEl>
                                          <p:spTgt spid="2">
                                            <p:txEl>
                                              <p:pRg st="4" end="4"/>
                                            </p:txEl>
                                          </p:spTgt>
                                        </p:tgtEl>
                                        <p:attrNameLst>
                                          <p:attrName>style.visibility</p:attrName>
                                        </p:attrNameLst>
                                      </p:cBhvr>
                                      <p:to>
                                        <p:strVal val="visible"/>
                                      </p:to>
                                    </p:set>
                                    <p:anim calcmode="discrete" valueType="clr">
                                      <p:cBhvr override="childStyle">
                                        <p:cTn id="17" dur="500"/>
                                        <p:tgtEl>
                                          <p:spTgt spid="2">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500"/>
                                        <p:tgtEl>
                                          <p:spTgt spid="2">
                                            <p:txEl>
                                              <p:pRg st="4" end="4"/>
                                            </p:txEl>
                                          </p:spTgt>
                                        </p:tgtEl>
                                        <p:attrNameLst>
                                          <p:attrName>fillcolor</p:attrName>
                                        </p:attrNameLst>
                                      </p:cBhvr>
                                      <p:tavLst>
                                        <p:tav tm="0">
                                          <p:val>
                                            <p:clrVal>
                                              <a:schemeClr val="accent2"/>
                                            </p:clrVal>
                                          </p:val>
                                        </p:tav>
                                        <p:tav tm="50000">
                                          <p:val>
                                            <p:clrVal>
                                              <a:schemeClr val="hlink"/>
                                            </p:clrVal>
                                          </p:val>
                                        </p:tav>
                                      </p:tavLst>
                                    </p:anim>
                                    <p:set>
                                      <p:cBhvr>
                                        <p:cTn id="19" dur="500"/>
                                        <p:tgtEl>
                                          <p:spTgt spid="2">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sp>
        <p:nvSpPr>
          <p:cNvPr id="2" name="مستطيل 1"/>
          <p:cNvSpPr/>
          <p:nvPr/>
        </p:nvSpPr>
        <p:spPr>
          <a:xfrm>
            <a:off x="185238" y="850853"/>
            <a:ext cx="8851961" cy="6063198"/>
          </a:xfrm>
          <a:prstGeom prst="rect">
            <a:avLst/>
          </a:prstGeom>
        </p:spPr>
        <p:txBody>
          <a:bodyPr wrap="square">
            <a:spAutoFit/>
          </a:bodyPr>
          <a:lstStyle/>
          <a:p>
            <a:pPr algn="ctr"/>
            <a:r>
              <a:rPr lang="ar-SA" sz="3200" b="1" dirty="0" smtClean="0">
                <a:solidFill>
                  <a:srgbClr val="FFFF99"/>
                </a:solidFill>
                <a:effectLst>
                  <a:glow rad="101600">
                    <a:schemeClr val="tx1">
                      <a:alpha val="60000"/>
                    </a:schemeClr>
                  </a:glow>
                </a:effectLst>
              </a:rPr>
              <a:t>وإن تساءلت : كـــــيف ؟؟!!</a:t>
            </a:r>
          </a:p>
          <a:p>
            <a:pPr algn="ctr"/>
            <a:r>
              <a:rPr lang="ar-SA" sz="3200" b="1" dirty="0" smtClean="0">
                <a:solidFill>
                  <a:srgbClr val="FFFF99"/>
                </a:solidFill>
                <a:effectLst>
                  <a:glow rad="101600">
                    <a:schemeClr val="tx1">
                      <a:alpha val="60000"/>
                    </a:schemeClr>
                  </a:glow>
                </a:effectLst>
              </a:rPr>
              <a:t> يحتاج الأمر قلب حااااضر ناااظر ببصيرته لتفهم المعاني : </a:t>
            </a:r>
          </a:p>
          <a:p>
            <a:pPr algn="ctr"/>
            <a:r>
              <a:rPr lang="ar-SA" sz="3200" b="1" dirty="0" smtClean="0">
                <a:solidFill>
                  <a:srgbClr val="FFFF99"/>
                </a:solidFill>
                <a:effectLst>
                  <a:glow rad="101600">
                    <a:schemeClr val="tx1">
                      <a:alpha val="60000"/>
                    </a:schemeClr>
                  </a:glow>
                </a:effectLst>
              </a:rPr>
              <a:t> العبودية تكون بعمل ((كل)) ما يحبه ويرضاه وأمرنا به&gt;&gt; طاعة له.. امتثالا لأمره.. حبا له.. ابتغاء لمرضاته</a:t>
            </a:r>
          </a:p>
          <a:p>
            <a:pPr algn="ctr"/>
            <a:r>
              <a:rPr lang="ar-SA" sz="3200" b="1" dirty="0" smtClean="0">
                <a:solidFill>
                  <a:srgbClr val="FFFF99"/>
                </a:solidFill>
                <a:effectLst>
                  <a:glow rad="101600">
                    <a:schemeClr val="tx1">
                      <a:alpha val="60000"/>
                    </a:schemeClr>
                  </a:glow>
                </a:effectLst>
              </a:rPr>
              <a:t>وإليك </a:t>
            </a:r>
            <a:r>
              <a:rPr lang="ar-SA" sz="3200" b="1" dirty="0" smtClean="0">
                <a:solidFill>
                  <a:srgbClr val="FFFF99"/>
                </a:solidFill>
                <a:effectLst>
                  <a:glow rad="101600">
                    <a:schemeClr val="tx1">
                      <a:alpha val="60000"/>
                    </a:schemeClr>
                  </a:glow>
                </a:effectLst>
              </a:rPr>
              <a:t>مثال : ألبس حجابي ليس خوفا من أن يعرفني أحد أو أن يؤذيني أحد أو أني تعودت على ذلك ... إنما ألبسه وقلبي يخاطب ربه وخطراته تلهج : ربي سمعا وطاعة لأنك أمرتني بلباسه فأنا ألبسه أبتغي رضااااك عني .. أريد وجهك ... فأنا هنا أتعبد الله بحجابي .. وليس أي تعبد إنما تعبدا مطلقا خالصا لوجهه .. يظلله حسن ظن عظيم بالله أنه سيكرمني </a:t>
            </a:r>
            <a:r>
              <a:rPr lang="ar-SA" sz="3200" b="1" dirty="0" smtClean="0">
                <a:solidFill>
                  <a:srgbClr val="FFFF99"/>
                </a:solidFill>
                <a:effectLst>
                  <a:glow rad="101600">
                    <a:schemeClr val="tx1">
                      <a:alpha val="60000"/>
                    </a:schemeClr>
                  </a:glow>
                </a:effectLst>
              </a:rPr>
              <a:t>والكريم سبحانه إذا أكرم </a:t>
            </a:r>
            <a:r>
              <a:rPr lang="ar-SA" sz="3200" b="1" dirty="0" smtClean="0">
                <a:solidFill>
                  <a:srgbClr val="FFFF99"/>
                </a:solidFill>
                <a:effectLst>
                  <a:glow rad="101600">
                    <a:schemeClr val="tx1">
                      <a:alpha val="60000"/>
                    </a:schemeClr>
                  </a:glow>
                </a:effectLst>
              </a:rPr>
              <a:t>أ</a:t>
            </a:r>
            <a:r>
              <a:rPr lang="ar-SA" sz="3200" b="1" dirty="0" smtClean="0">
                <a:solidFill>
                  <a:srgbClr val="FFFF99"/>
                </a:solidFill>
                <a:effectLst>
                  <a:glow rad="101600">
                    <a:schemeClr val="tx1">
                      <a:alpha val="60000"/>
                    </a:schemeClr>
                  </a:glow>
                </a:effectLst>
              </a:rPr>
              <a:t>دهش </a:t>
            </a:r>
            <a:r>
              <a:rPr lang="ar-SA" sz="3200" b="1" dirty="0" smtClean="0">
                <a:solidFill>
                  <a:srgbClr val="FFFF99"/>
                </a:solidFill>
                <a:effectLst>
                  <a:glow rad="101600">
                    <a:schemeClr val="tx1">
                      <a:alpha val="60000"/>
                    </a:schemeClr>
                  </a:glow>
                </a:effectLst>
              </a:rPr>
              <a:t>العقول في الدنيا فكيف بالآخرة ؟؟!!</a:t>
            </a:r>
          </a:p>
          <a:p>
            <a:pPr algn="ctr"/>
            <a:endParaRPr lang="ar-SA" dirty="0" smtClean="0">
              <a:solidFill>
                <a:srgbClr val="FFFF00"/>
              </a:solidFill>
              <a:effectLst>
                <a:glow rad="101600">
                  <a:schemeClr val="tx1">
                    <a:alpha val="60000"/>
                  </a:schemeClr>
                </a:glow>
              </a:effectLst>
            </a:endParaRPr>
          </a:p>
          <a:p>
            <a:pPr algn="ctr"/>
            <a:r>
              <a:rPr lang="ar-SA" dirty="0" smtClean="0">
                <a:solidFill>
                  <a:srgbClr val="FFFF00"/>
                </a:solidFill>
                <a:effectLst>
                  <a:glow rad="101600">
                    <a:schemeClr val="tx1">
                      <a:alpha val="60000"/>
                    </a:schemeClr>
                  </a:glow>
                </a:effectLst>
              </a:rPr>
              <a:t> </a:t>
            </a:r>
            <a:endParaRPr lang="ar-SA" dirty="0">
              <a:solidFill>
                <a:srgbClr val="FFFF00"/>
              </a:solidFill>
              <a:effectLst>
                <a:glow rad="101600">
                  <a:schemeClr val="tx1">
                    <a:alpha val="60000"/>
                  </a:schemeClr>
                </a:glow>
              </a:effectLst>
            </a:endParaRPr>
          </a:p>
        </p:txBody>
      </p:sp>
    </p:spTree>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5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15" dur="5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5000"/>
                                        <p:tgtEl>
                                          <p:spTgt spid="2">
                                            <p:txEl>
                                              <p:pRg st="1" end="1"/>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20" dur="5000" fill="hold"/>
                                        <p:tgtEl>
                                          <p:spTgt spid="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5000"/>
                                        <p:tgtEl>
                                          <p:spTgt spid="2">
                                            <p:txEl>
                                              <p:pRg st="2" end="2"/>
                                            </p:txEl>
                                          </p:spTgt>
                                        </p:tgtEl>
                                      </p:cBhvr>
                                    </p:animEffect>
                                  </p:childTnLst>
                                </p:cTn>
                              </p:par>
                              <p:par>
                                <p:cTn id="22" presetID="29" presetClass="entr" presetSubtype="0" fill="hold" nodeType="with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 calcmode="lin" valueType="num">
                                      <p:cBhvr>
                                        <p:cTn id="24" dur="5000" fill="hold"/>
                                        <p:tgtEl>
                                          <p:spTgt spid="2">
                                            <p:txEl>
                                              <p:pRg st="3" end="3"/>
                                            </p:txEl>
                                          </p:spTgt>
                                        </p:tgtEl>
                                        <p:attrNameLst>
                                          <p:attrName>ppt_x</p:attrName>
                                        </p:attrNameLst>
                                      </p:cBhvr>
                                      <p:tavLst>
                                        <p:tav tm="0">
                                          <p:val>
                                            <p:strVal val="#ppt_x-.2"/>
                                          </p:val>
                                        </p:tav>
                                        <p:tav tm="100000">
                                          <p:val>
                                            <p:strVal val="#ppt_x"/>
                                          </p:val>
                                        </p:tav>
                                      </p:tavLst>
                                    </p:anim>
                                    <p:anim calcmode="lin" valueType="num">
                                      <p:cBhvr>
                                        <p:cTn id="25" dur="5000" fill="hold"/>
                                        <p:tgtEl>
                                          <p:spTgt spid="2">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6" dur="5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مستطيل 1"/>
          <p:cNvSpPr/>
          <p:nvPr/>
        </p:nvSpPr>
        <p:spPr>
          <a:xfrm>
            <a:off x="323528" y="260648"/>
            <a:ext cx="8496944" cy="5786199"/>
          </a:xfrm>
          <a:prstGeom prst="rect">
            <a:avLst/>
          </a:prstGeom>
        </p:spPr>
        <p:txBody>
          <a:bodyPr wrap="square">
            <a:spAutoFit/>
          </a:bodyPr>
          <a:lstStyle/>
          <a:p>
            <a:endParaRPr lang="ar-SA" dirty="0" smtClean="0"/>
          </a:p>
          <a:p>
            <a:pPr algn="l"/>
            <a:r>
              <a:rPr lang="ar-SA" sz="3200" b="1" dirty="0" smtClean="0">
                <a:solidFill>
                  <a:schemeClr val="tx2">
                    <a:lumMod val="75000"/>
                  </a:schemeClr>
                </a:solidFill>
                <a:effectLst>
                  <a:glow rad="101600">
                    <a:srgbClr val="FFFFCC"/>
                  </a:glow>
                </a:effectLst>
              </a:rPr>
              <a:t>**</a:t>
            </a:r>
            <a:r>
              <a:rPr lang="ar-SA" sz="3200" b="1" dirty="0" smtClean="0">
                <a:solidFill>
                  <a:schemeClr val="tx2">
                    <a:lumMod val="75000"/>
                  </a:schemeClr>
                </a:solidFill>
                <a:effectLst>
                  <a:glow rad="101600">
                    <a:srgbClr val="FFFFCC"/>
                  </a:glow>
                </a:effectLst>
              </a:rPr>
              <a:t>أثناء </a:t>
            </a:r>
            <a:r>
              <a:rPr lang="ar-SA" sz="3200" b="1" dirty="0" smtClean="0">
                <a:solidFill>
                  <a:schemeClr val="tx2">
                    <a:lumMod val="75000"/>
                  </a:schemeClr>
                </a:solidFill>
                <a:effectLst>
                  <a:glow rad="101600">
                    <a:srgbClr val="FFFFCC"/>
                  </a:glow>
                </a:effectLst>
              </a:rPr>
              <a:t>وضوئي لا </a:t>
            </a:r>
            <a:r>
              <a:rPr lang="ar-SA" sz="3200" b="1" dirty="0" smtClean="0">
                <a:solidFill>
                  <a:schemeClr val="tx2">
                    <a:lumMod val="75000"/>
                  </a:schemeClr>
                </a:solidFill>
                <a:effectLst>
                  <a:glow rad="101600">
                    <a:srgbClr val="FFFFCC"/>
                  </a:glow>
                </a:effectLst>
              </a:rPr>
              <a:t>يدور في قلبي: أريد أن أتوضأ </a:t>
            </a:r>
            <a:r>
              <a:rPr lang="ar-SA" sz="3200" b="1" dirty="0" smtClean="0">
                <a:solidFill>
                  <a:schemeClr val="tx2">
                    <a:lumMod val="75000"/>
                  </a:schemeClr>
                </a:solidFill>
                <a:effectLst>
                  <a:glow rad="101600">
                    <a:srgbClr val="FFFFCC"/>
                  </a:glow>
                </a:effectLst>
              </a:rPr>
              <a:t>لأصلي . </a:t>
            </a:r>
          </a:p>
          <a:p>
            <a:pPr algn="l"/>
            <a:r>
              <a:rPr lang="ar-SA" sz="3200" b="1" dirty="0" smtClean="0">
                <a:solidFill>
                  <a:schemeClr val="tx2">
                    <a:lumMod val="75000"/>
                  </a:schemeClr>
                </a:solidFill>
                <a:effectLst>
                  <a:glow rad="101600">
                    <a:srgbClr val="FFFFCC"/>
                  </a:glow>
                </a:effectLst>
              </a:rPr>
              <a:t>إنمــا </a:t>
            </a:r>
            <a:r>
              <a:rPr lang="ar-SA" sz="3200" b="1" dirty="0" smtClean="0">
                <a:solidFill>
                  <a:schemeClr val="tx2">
                    <a:lumMod val="75000"/>
                  </a:schemeClr>
                </a:solidFill>
                <a:effectLst>
                  <a:glow rad="101600">
                    <a:srgbClr val="FFFFCC"/>
                  </a:glow>
                </a:effectLst>
              </a:rPr>
              <a:t>أتوضأ لأن الله </a:t>
            </a:r>
            <a:r>
              <a:rPr lang="ar-SA" sz="3200" b="1" dirty="0" smtClean="0">
                <a:solidFill>
                  <a:schemeClr val="tx2">
                    <a:lumMod val="75000"/>
                  </a:schemeClr>
                </a:solidFill>
                <a:effectLst>
                  <a:glow rad="101600">
                    <a:srgbClr val="FFFFCC"/>
                  </a:glow>
                </a:effectLst>
              </a:rPr>
              <a:t>أمــــرني بالطهـور </a:t>
            </a:r>
            <a:r>
              <a:rPr lang="ar-SA" sz="3200" b="1" dirty="0" smtClean="0">
                <a:solidFill>
                  <a:schemeClr val="tx2">
                    <a:lumMod val="75000"/>
                  </a:schemeClr>
                </a:solidFill>
                <a:effectLst>
                  <a:glow rad="101600">
                    <a:srgbClr val="FFFFCC"/>
                  </a:glow>
                </a:effectLst>
              </a:rPr>
              <a:t>فأنا أتعبده بامتثال </a:t>
            </a:r>
            <a:endParaRPr lang="ar-SA" sz="3200" b="1" dirty="0" smtClean="0">
              <a:solidFill>
                <a:schemeClr val="tx2">
                  <a:lumMod val="75000"/>
                </a:schemeClr>
              </a:solidFill>
              <a:effectLst>
                <a:glow rad="101600">
                  <a:srgbClr val="FFFFCC"/>
                </a:glow>
              </a:effectLst>
            </a:endParaRPr>
          </a:p>
          <a:p>
            <a:pPr algn="l"/>
            <a:r>
              <a:rPr lang="ar-SA" sz="3200" b="1" dirty="0" smtClean="0">
                <a:solidFill>
                  <a:schemeClr val="tx2">
                    <a:lumMod val="75000"/>
                  </a:schemeClr>
                </a:solidFill>
                <a:effectLst>
                  <a:glow rad="101600">
                    <a:srgbClr val="FFFFCC"/>
                  </a:glow>
                </a:effectLst>
              </a:rPr>
              <a:t>أمره وخطــــــرات </a:t>
            </a:r>
            <a:r>
              <a:rPr lang="ar-SA" sz="3200" b="1" dirty="0" smtClean="0">
                <a:solidFill>
                  <a:schemeClr val="tx2">
                    <a:lumMod val="75000"/>
                  </a:schemeClr>
                </a:solidFill>
                <a:effectLst>
                  <a:glow rad="101600">
                    <a:srgbClr val="FFFFCC"/>
                  </a:glow>
                </a:effectLst>
              </a:rPr>
              <a:t>قلبي تقول بتذلل : ....اللهم اجعلني من </a:t>
            </a:r>
            <a:endParaRPr lang="ar-SA" sz="3200" b="1" dirty="0" smtClean="0">
              <a:solidFill>
                <a:schemeClr val="tx2">
                  <a:lumMod val="75000"/>
                </a:schemeClr>
              </a:solidFill>
              <a:effectLst>
                <a:glow rad="101600">
                  <a:srgbClr val="FFFFCC"/>
                </a:glow>
              </a:effectLst>
            </a:endParaRPr>
          </a:p>
          <a:p>
            <a:pPr algn="l"/>
            <a:r>
              <a:rPr lang="ar-SA" sz="3200" b="1" dirty="0" smtClean="0">
                <a:solidFill>
                  <a:schemeClr val="tx2">
                    <a:lumMod val="75000"/>
                  </a:schemeClr>
                </a:solidFill>
                <a:effectLst>
                  <a:glow rad="101600">
                    <a:srgbClr val="FFFFCC"/>
                  </a:glow>
                </a:effectLst>
              </a:rPr>
              <a:t>التوابين </a:t>
            </a:r>
            <a:r>
              <a:rPr lang="ar-SA" sz="3200" b="1" dirty="0" smtClean="0">
                <a:solidFill>
                  <a:schemeClr val="tx2">
                    <a:lumMod val="75000"/>
                  </a:schemeClr>
                </a:solidFill>
                <a:effectLst>
                  <a:glow rad="101600">
                    <a:srgbClr val="FFFFCC"/>
                  </a:glow>
                </a:effectLst>
              </a:rPr>
              <a:t>واجعلني من المتطهرين .. يظلله حسن ظنك بالله </a:t>
            </a:r>
            <a:endParaRPr lang="ar-SA" sz="3200" b="1" dirty="0" smtClean="0">
              <a:solidFill>
                <a:schemeClr val="tx2">
                  <a:lumMod val="75000"/>
                </a:schemeClr>
              </a:solidFill>
              <a:effectLst>
                <a:glow rad="101600">
                  <a:srgbClr val="FFFFCC"/>
                </a:glow>
              </a:effectLst>
            </a:endParaRPr>
          </a:p>
          <a:p>
            <a:pPr algn="l"/>
            <a:r>
              <a:rPr lang="ar-SA" sz="3200" b="1" dirty="0" smtClean="0">
                <a:solidFill>
                  <a:schemeClr val="tx2">
                    <a:lumMod val="75000"/>
                  </a:schemeClr>
                </a:solidFill>
                <a:effectLst>
                  <a:glow rad="101600">
                    <a:srgbClr val="FFFFCC"/>
                  </a:glow>
                </a:effectLst>
              </a:rPr>
              <a:t>أن </a:t>
            </a:r>
            <a:r>
              <a:rPr lang="ar-SA" sz="3200" b="1" dirty="0" smtClean="0">
                <a:solidFill>
                  <a:schemeClr val="tx2">
                    <a:lumMod val="75000"/>
                  </a:schemeClr>
                </a:solidFill>
                <a:effectLst>
                  <a:glow rad="101600">
                    <a:srgbClr val="FFFFCC"/>
                  </a:glow>
                </a:effectLst>
              </a:rPr>
              <a:t>تصبحين ممن يحبهم الله (إن الله يحب التوابين ويحب المتطهرين) .. </a:t>
            </a:r>
            <a:r>
              <a:rPr lang="ar-SA" sz="3200" b="1" dirty="0" smtClean="0">
                <a:solidFill>
                  <a:schemeClr val="tx2">
                    <a:lumMod val="75000"/>
                  </a:schemeClr>
                </a:solidFill>
                <a:effectLst>
                  <a:glow rad="101600">
                    <a:srgbClr val="FFFFCC"/>
                  </a:glow>
                </a:effectLst>
              </a:rPr>
              <a:t>ثم </a:t>
            </a:r>
            <a:r>
              <a:rPr lang="ar-SA" sz="3200" b="1" dirty="0" smtClean="0">
                <a:solidFill>
                  <a:schemeClr val="tx2">
                    <a:lumMod val="75000"/>
                  </a:schemeClr>
                </a:solidFill>
                <a:effectLst>
                  <a:glow rad="101600">
                    <a:srgbClr val="FFFFCC"/>
                  </a:glow>
                </a:effectLst>
              </a:rPr>
              <a:t>يلهج بها </a:t>
            </a:r>
            <a:r>
              <a:rPr lang="ar-SA" sz="3200" b="1" dirty="0" smtClean="0">
                <a:solidFill>
                  <a:schemeClr val="tx2">
                    <a:lumMod val="75000"/>
                  </a:schemeClr>
                </a:solidFill>
                <a:effectLst>
                  <a:glow rad="101600">
                    <a:srgbClr val="FFFFCC"/>
                  </a:glow>
                </a:effectLst>
              </a:rPr>
              <a:t>اللسان.</a:t>
            </a:r>
            <a:endParaRPr lang="ar-SA" sz="3200" b="1" dirty="0" smtClean="0">
              <a:solidFill>
                <a:schemeClr val="tx2">
                  <a:lumMod val="75000"/>
                </a:schemeClr>
              </a:solidFill>
              <a:effectLst>
                <a:glow rad="101600">
                  <a:srgbClr val="FFFFCC"/>
                </a:glow>
              </a:effectLst>
            </a:endParaRPr>
          </a:p>
          <a:p>
            <a:pPr algn="l"/>
            <a:endParaRPr lang="ar-SA" sz="3200" b="1" dirty="0" smtClean="0">
              <a:solidFill>
                <a:srgbClr val="FFFF99"/>
              </a:solidFill>
              <a:effectLst>
                <a:glow rad="101600">
                  <a:schemeClr val="tx2">
                    <a:lumMod val="75000"/>
                    <a:alpha val="60000"/>
                  </a:schemeClr>
                </a:glow>
              </a:effectLst>
            </a:endParaRPr>
          </a:p>
          <a:p>
            <a:endParaRPr lang="ar-SA" sz="3200" b="1" dirty="0" smtClean="0">
              <a:solidFill>
                <a:srgbClr val="FFFF99"/>
              </a:solidFill>
              <a:effectLst>
                <a:glow rad="101600">
                  <a:schemeClr val="tx2">
                    <a:lumMod val="75000"/>
                    <a:alpha val="60000"/>
                  </a:schemeClr>
                </a:glow>
              </a:effectLst>
            </a:endParaRPr>
          </a:p>
          <a:p>
            <a:r>
              <a:rPr lang="ar-SA" sz="3200" b="1" dirty="0" smtClean="0">
                <a:solidFill>
                  <a:srgbClr val="FFFF99"/>
                </a:solidFill>
                <a:effectLst>
                  <a:glow rad="101600">
                    <a:schemeClr val="tx2">
                      <a:lumMod val="50000"/>
                      <a:alpha val="60000"/>
                    </a:schemeClr>
                  </a:glow>
                </a:effectLst>
              </a:rPr>
              <a:t>** </a:t>
            </a:r>
            <a:r>
              <a:rPr lang="ar-SA" sz="3200" b="1" dirty="0" smtClean="0">
                <a:solidFill>
                  <a:srgbClr val="FFFF99"/>
                </a:solidFill>
                <a:effectLst>
                  <a:glow rad="101600">
                    <a:schemeClr val="tx2">
                      <a:lumMod val="50000"/>
                      <a:alpha val="60000"/>
                    </a:schemeClr>
                  </a:glow>
                </a:effectLst>
              </a:rPr>
              <a:t>مثال ثالث وأخير : أقول أذكاري </a:t>
            </a:r>
            <a:endParaRPr lang="ar-SA" sz="3200" b="1" dirty="0" smtClean="0">
              <a:solidFill>
                <a:srgbClr val="FFFF99"/>
              </a:solidFill>
              <a:effectLst>
                <a:glow rad="101600">
                  <a:schemeClr val="tx2">
                    <a:lumMod val="50000"/>
                    <a:alpha val="60000"/>
                  </a:schemeClr>
                </a:glow>
              </a:effectLst>
            </a:endParaRPr>
          </a:p>
          <a:p>
            <a:r>
              <a:rPr lang="ar-SA" sz="3200" b="1" dirty="0" smtClean="0">
                <a:solidFill>
                  <a:srgbClr val="FFFF99"/>
                </a:solidFill>
                <a:effectLst>
                  <a:glow rad="101600">
                    <a:schemeClr val="tx2">
                      <a:lumMod val="50000"/>
                      <a:alpha val="60000"/>
                    </a:schemeClr>
                  </a:glow>
                </a:effectLst>
              </a:rPr>
              <a:t>وأحصن </a:t>
            </a:r>
            <a:r>
              <a:rPr lang="ar-SA" sz="3200" b="1" dirty="0" smtClean="0">
                <a:solidFill>
                  <a:srgbClr val="FFFF99"/>
                </a:solidFill>
                <a:effectLst>
                  <a:glow rad="101600">
                    <a:schemeClr val="tx2">
                      <a:lumMod val="50000"/>
                      <a:alpha val="60000"/>
                    </a:schemeClr>
                  </a:glow>
                </a:effectLst>
              </a:rPr>
              <a:t>نفسي أو أقرأ القرآن لأني أخاف </a:t>
            </a:r>
            <a:endParaRPr lang="ar-SA" sz="3200" b="1" dirty="0" smtClean="0">
              <a:solidFill>
                <a:srgbClr val="FFFF99"/>
              </a:solidFill>
              <a:effectLst>
                <a:glow rad="101600">
                  <a:schemeClr val="tx2">
                    <a:lumMod val="50000"/>
                    <a:alpha val="60000"/>
                  </a:schemeClr>
                </a:glow>
              </a:effectLst>
            </a:endParaRPr>
          </a:p>
          <a:p>
            <a:r>
              <a:rPr lang="ar-SA" sz="3200" b="1" dirty="0" smtClean="0">
                <a:solidFill>
                  <a:srgbClr val="FFFF99"/>
                </a:solidFill>
                <a:effectLst>
                  <a:glow rad="101600">
                    <a:schemeClr val="tx2">
                      <a:lumMod val="50000"/>
                      <a:alpha val="60000"/>
                    </a:schemeClr>
                  </a:glow>
                </a:effectLst>
              </a:rPr>
              <a:t>من </a:t>
            </a:r>
            <a:r>
              <a:rPr lang="ar-SA" sz="3200" b="1" dirty="0" smtClean="0">
                <a:solidFill>
                  <a:srgbClr val="FFFF99"/>
                </a:solidFill>
                <a:effectLst>
                  <a:glow rad="101600">
                    <a:schemeClr val="tx2">
                      <a:lumMod val="50000"/>
                      <a:alpha val="60000"/>
                    </a:schemeClr>
                  </a:glow>
                </a:effectLst>
              </a:rPr>
              <a:t>الشيطان أن يتسلط علي !! لااااا ليس كذلك أتعبد ربي !!</a:t>
            </a:r>
            <a:endParaRPr lang="ar-SA" sz="3200" b="1" dirty="0">
              <a:solidFill>
                <a:srgbClr val="FFFF99"/>
              </a:solidFill>
              <a:effectLst>
                <a:glow rad="101600">
                  <a:schemeClr val="tx2">
                    <a:lumMod val="50000"/>
                    <a:alpha val="60000"/>
                  </a:schemeClr>
                </a:glow>
              </a:effectLst>
            </a:endParaRP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5000" fill="hold"/>
                                        <p:tgtEl>
                                          <p:spTgt spid="2">
                                            <p:txEl>
                                              <p:pRg st="1" end="1"/>
                                            </p:txEl>
                                          </p:spTgt>
                                        </p:tgtEl>
                                        <p:attrNameLst>
                                          <p:attrName>ppt_w</p:attrName>
                                        </p:attrNameLst>
                                      </p:cBhvr>
                                      <p:tavLst>
                                        <p:tav tm="0" fmla="#ppt_w*sin(2.5*pi*$)">
                                          <p:val>
                                            <p:fltVal val="0"/>
                                          </p:val>
                                        </p:tav>
                                        <p:tav tm="100000">
                                          <p:val>
                                            <p:fltVal val="1"/>
                                          </p:val>
                                        </p:tav>
                                      </p:tavLst>
                                    </p:anim>
                                    <p:anim calcmode="lin" valueType="num">
                                      <p:cBhvr>
                                        <p:cTn id="8" dur="5000" fill="hold"/>
                                        <p:tgtEl>
                                          <p:spTgt spid="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p:cTn id="13" dur="5000" fill="hold"/>
                                        <p:tgtEl>
                                          <p:spTgt spid="2">
                                            <p:txEl>
                                              <p:pRg st="2" end="2"/>
                                            </p:txEl>
                                          </p:spTgt>
                                        </p:tgtEl>
                                        <p:attrNameLst>
                                          <p:attrName>ppt_w</p:attrName>
                                        </p:attrNameLst>
                                      </p:cBhvr>
                                      <p:tavLst>
                                        <p:tav tm="0" fmla="#ppt_w*sin(2.5*pi*$)">
                                          <p:val>
                                            <p:fltVal val="0"/>
                                          </p:val>
                                        </p:tav>
                                        <p:tav tm="100000">
                                          <p:val>
                                            <p:fltVal val="1"/>
                                          </p:val>
                                        </p:tav>
                                      </p:tavLst>
                                    </p:anim>
                                    <p:anim calcmode="lin" valueType="num">
                                      <p:cBhvr>
                                        <p:cTn id="14" dur="5000" fill="hold"/>
                                        <p:tgtEl>
                                          <p:spTgt spid="2">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9" presetClass="entr" presetSubtype="1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p:cTn id="19" dur="5000" fill="hold"/>
                                        <p:tgtEl>
                                          <p:spTgt spid="2">
                                            <p:txEl>
                                              <p:pRg st="3" end="3"/>
                                            </p:txEl>
                                          </p:spTgt>
                                        </p:tgtEl>
                                        <p:attrNameLst>
                                          <p:attrName>ppt_w</p:attrName>
                                        </p:attrNameLst>
                                      </p:cBhvr>
                                      <p:tavLst>
                                        <p:tav tm="0" fmla="#ppt_w*sin(2.5*pi*$)">
                                          <p:val>
                                            <p:fltVal val="0"/>
                                          </p:val>
                                        </p:tav>
                                        <p:tav tm="100000">
                                          <p:val>
                                            <p:fltVal val="1"/>
                                          </p:val>
                                        </p:tav>
                                      </p:tavLst>
                                    </p:anim>
                                    <p:anim calcmode="lin" valueType="num">
                                      <p:cBhvr>
                                        <p:cTn id="20" dur="5000" fill="hold"/>
                                        <p:tgtEl>
                                          <p:spTgt spid="2">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9" presetClass="entr" presetSubtype="1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p:cTn id="25" dur="5000" fill="hold"/>
                                        <p:tgtEl>
                                          <p:spTgt spid="2">
                                            <p:txEl>
                                              <p:pRg st="4" end="4"/>
                                            </p:txEl>
                                          </p:spTgt>
                                        </p:tgtEl>
                                        <p:attrNameLst>
                                          <p:attrName>ppt_w</p:attrName>
                                        </p:attrNameLst>
                                      </p:cBhvr>
                                      <p:tavLst>
                                        <p:tav tm="0" fmla="#ppt_w*sin(2.5*pi*$)">
                                          <p:val>
                                            <p:fltVal val="0"/>
                                          </p:val>
                                        </p:tav>
                                        <p:tav tm="100000">
                                          <p:val>
                                            <p:fltVal val="1"/>
                                          </p:val>
                                        </p:tav>
                                      </p:tavLst>
                                    </p:anim>
                                    <p:anim calcmode="lin" valueType="num">
                                      <p:cBhvr>
                                        <p:cTn id="26" dur="5000" fill="hold"/>
                                        <p:tgtEl>
                                          <p:spTgt spid="2">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9" presetClass="entr" presetSubtype="10"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p:cTn id="31" dur="5000" fill="hold"/>
                                        <p:tgtEl>
                                          <p:spTgt spid="2">
                                            <p:txEl>
                                              <p:pRg st="5" end="5"/>
                                            </p:txEl>
                                          </p:spTgt>
                                        </p:tgtEl>
                                        <p:attrNameLst>
                                          <p:attrName>ppt_w</p:attrName>
                                        </p:attrNameLst>
                                      </p:cBhvr>
                                      <p:tavLst>
                                        <p:tav tm="0" fmla="#ppt_w*sin(2.5*pi*$)">
                                          <p:val>
                                            <p:fltVal val="0"/>
                                          </p:val>
                                        </p:tav>
                                        <p:tav tm="100000">
                                          <p:val>
                                            <p:fltVal val="1"/>
                                          </p:val>
                                        </p:tav>
                                      </p:tavLst>
                                    </p:anim>
                                    <p:anim calcmode="lin" valueType="num">
                                      <p:cBhvr>
                                        <p:cTn id="32" dur="5000" fill="hold"/>
                                        <p:tgtEl>
                                          <p:spTgt spid="2">
                                            <p:txEl>
                                              <p:pRg st="5" end="5"/>
                                            </p:txEl>
                                          </p:spTgt>
                                        </p:tgtEl>
                                        <p:attrNameLst>
                                          <p:attrName>ppt_h</p:attrName>
                                        </p:attrNameLst>
                                      </p:cBhvr>
                                      <p:tavLst>
                                        <p:tav tm="0">
                                          <p:val>
                                            <p:strVal val="#ppt_h"/>
                                          </p:val>
                                        </p:tav>
                                        <p:tav tm="100000">
                                          <p:val>
                                            <p:strVal val="#ppt_h"/>
                                          </p:val>
                                        </p:tav>
                                      </p:tavLst>
                                    </p:anim>
                                  </p:childTnLst>
                                </p:cTn>
                              </p:par>
                              <p:par>
                                <p:cTn id="33" presetID="19" presetClass="entr" presetSubtype="10" fill="hold" nodeType="with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 calcmode="lin" valueType="num">
                                      <p:cBhvr>
                                        <p:cTn id="35" dur="5000" fill="hold"/>
                                        <p:tgtEl>
                                          <p:spTgt spid="2">
                                            <p:txEl>
                                              <p:pRg st="8" end="8"/>
                                            </p:txEl>
                                          </p:spTgt>
                                        </p:tgtEl>
                                        <p:attrNameLst>
                                          <p:attrName>ppt_w</p:attrName>
                                        </p:attrNameLst>
                                      </p:cBhvr>
                                      <p:tavLst>
                                        <p:tav tm="0" fmla="#ppt_w*sin(2.5*pi*$)">
                                          <p:val>
                                            <p:fltVal val="0"/>
                                          </p:val>
                                        </p:tav>
                                        <p:tav tm="100000">
                                          <p:val>
                                            <p:fltVal val="1"/>
                                          </p:val>
                                        </p:tav>
                                      </p:tavLst>
                                    </p:anim>
                                    <p:anim calcmode="lin" valueType="num">
                                      <p:cBhvr>
                                        <p:cTn id="36" dur="5000" fill="hold"/>
                                        <p:tgtEl>
                                          <p:spTgt spid="2">
                                            <p:txEl>
                                              <p:pRg st="8" end="8"/>
                                            </p:txEl>
                                          </p:spTgt>
                                        </p:tgtEl>
                                        <p:attrNameLst>
                                          <p:attrName>ppt_h</p:attrName>
                                        </p:attrNameLst>
                                      </p:cBhvr>
                                      <p:tavLst>
                                        <p:tav tm="0">
                                          <p:val>
                                            <p:strVal val="#ppt_h"/>
                                          </p:val>
                                        </p:tav>
                                        <p:tav tm="100000">
                                          <p:val>
                                            <p:strVal val="#ppt_h"/>
                                          </p:val>
                                        </p:tav>
                                      </p:tavLst>
                                    </p:anim>
                                  </p:childTnLst>
                                </p:cTn>
                              </p:par>
                              <p:par>
                                <p:cTn id="37" presetID="19" presetClass="entr" presetSubtype="10" fill="hold" nodeType="with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anim calcmode="lin" valueType="num">
                                      <p:cBhvr>
                                        <p:cTn id="39" dur="5000" fill="hold"/>
                                        <p:tgtEl>
                                          <p:spTgt spid="2">
                                            <p:txEl>
                                              <p:pRg st="9" end="9"/>
                                            </p:txEl>
                                          </p:spTgt>
                                        </p:tgtEl>
                                        <p:attrNameLst>
                                          <p:attrName>ppt_w</p:attrName>
                                        </p:attrNameLst>
                                      </p:cBhvr>
                                      <p:tavLst>
                                        <p:tav tm="0" fmla="#ppt_w*sin(2.5*pi*$)">
                                          <p:val>
                                            <p:fltVal val="0"/>
                                          </p:val>
                                        </p:tav>
                                        <p:tav tm="100000">
                                          <p:val>
                                            <p:fltVal val="1"/>
                                          </p:val>
                                        </p:tav>
                                      </p:tavLst>
                                    </p:anim>
                                    <p:anim calcmode="lin" valueType="num">
                                      <p:cBhvr>
                                        <p:cTn id="40" dur="5000" fill="hold"/>
                                        <p:tgtEl>
                                          <p:spTgt spid="2">
                                            <p:txEl>
                                              <p:pRg st="9" end="9"/>
                                            </p:txEl>
                                          </p:spTgt>
                                        </p:tgtEl>
                                        <p:attrNameLst>
                                          <p:attrName>ppt_h</p:attrName>
                                        </p:attrNameLst>
                                      </p:cBhvr>
                                      <p:tavLst>
                                        <p:tav tm="0">
                                          <p:val>
                                            <p:strVal val="#ppt_h"/>
                                          </p:val>
                                        </p:tav>
                                        <p:tav tm="100000">
                                          <p:val>
                                            <p:strVal val="#ppt_h"/>
                                          </p:val>
                                        </p:tav>
                                      </p:tavLst>
                                    </p:anim>
                                  </p:childTnLst>
                                </p:cTn>
                              </p:par>
                              <p:par>
                                <p:cTn id="41" presetID="19" presetClass="entr" presetSubtype="10" fill="hold" nodeType="with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anim calcmode="lin" valueType="num">
                                      <p:cBhvr>
                                        <p:cTn id="43" dur="5000" fill="hold"/>
                                        <p:tgtEl>
                                          <p:spTgt spid="2">
                                            <p:txEl>
                                              <p:pRg st="10" end="10"/>
                                            </p:txEl>
                                          </p:spTgt>
                                        </p:tgtEl>
                                        <p:attrNameLst>
                                          <p:attrName>ppt_w</p:attrName>
                                        </p:attrNameLst>
                                      </p:cBhvr>
                                      <p:tavLst>
                                        <p:tav tm="0" fmla="#ppt_w*sin(2.5*pi*$)">
                                          <p:val>
                                            <p:fltVal val="0"/>
                                          </p:val>
                                        </p:tav>
                                        <p:tav tm="100000">
                                          <p:val>
                                            <p:fltVal val="1"/>
                                          </p:val>
                                        </p:tav>
                                      </p:tavLst>
                                    </p:anim>
                                    <p:anim calcmode="lin" valueType="num">
                                      <p:cBhvr>
                                        <p:cTn id="44" dur="5000" fill="hold"/>
                                        <p:tgtEl>
                                          <p:spTgt spid="2">
                                            <p:txEl>
                                              <p:pRg st="10" end="1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مستطيل 1"/>
          <p:cNvSpPr/>
          <p:nvPr/>
        </p:nvSpPr>
        <p:spPr>
          <a:xfrm>
            <a:off x="323528" y="836712"/>
            <a:ext cx="8424936" cy="5016758"/>
          </a:xfrm>
          <a:prstGeom prst="rect">
            <a:avLst/>
          </a:prstGeom>
        </p:spPr>
        <p:txBody>
          <a:bodyPr wrap="square">
            <a:spAutoFit/>
          </a:bodyPr>
          <a:lstStyle/>
          <a:p>
            <a:pPr algn="ctr"/>
            <a:r>
              <a:rPr lang="ar-SA" sz="3200" b="1" dirty="0" smtClean="0">
                <a:solidFill>
                  <a:srgbClr val="FFFF99"/>
                </a:solidFill>
                <a:effectLst>
                  <a:glow rad="228600">
                    <a:schemeClr val="accent5">
                      <a:satMod val="175000"/>
                      <a:alpha val="40000"/>
                    </a:schemeClr>
                  </a:glow>
                </a:effectLst>
              </a:rPr>
              <a:t>إنما أعمل ذلك امتثالا لأمر الله تعالى وأنا على يقين بأن الحفيظ سيحفظني من الشيطان ولن يكون له علي </a:t>
            </a:r>
            <a:r>
              <a:rPr lang="ar-SA" sz="3200" b="1" dirty="0" smtClean="0">
                <a:solidFill>
                  <a:srgbClr val="FFFF99"/>
                </a:solidFill>
                <a:effectLst>
                  <a:glow rad="228600">
                    <a:schemeClr val="accent5">
                      <a:satMod val="175000"/>
                      <a:alpha val="40000"/>
                    </a:schemeClr>
                  </a:glow>
                </a:effectLst>
              </a:rPr>
              <a:t>سلطان .... </a:t>
            </a:r>
            <a:endParaRPr lang="ar-SA" sz="3200" b="1" dirty="0" smtClean="0">
              <a:solidFill>
                <a:srgbClr val="FFFF99"/>
              </a:solidFill>
              <a:effectLst>
                <a:glow rad="228600">
                  <a:schemeClr val="accent5">
                    <a:satMod val="175000"/>
                    <a:alpha val="40000"/>
                  </a:schemeClr>
                </a:glow>
              </a:effectLst>
            </a:endParaRPr>
          </a:p>
          <a:p>
            <a:pPr algn="ctr"/>
            <a:r>
              <a:rPr lang="ar-SA" sz="3200" b="1" dirty="0" smtClean="0">
                <a:solidFill>
                  <a:srgbClr val="FFFF99"/>
                </a:solidFill>
                <a:effectLst>
                  <a:glow rad="228600">
                    <a:schemeClr val="accent5">
                      <a:satMod val="175000"/>
                      <a:alpha val="40000"/>
                    </a:schemeClr>
                  </a:glow>
                </a:effectLst>
              </a:rPr>
              <a:t>وهكذاااا في جمييييع لحظات الحياة ودقائقها ... استحضر أني أنفذ أوامر الله وأسارع لعمل كل ما يحبه جل وعلا ويرضاه .. حضوري مجالس الذكر , أدائي لحقوق "كل" مايحيط بي .. وكلي يقين بأن الحق الذي وعوده حق سيوفيني ما وعدني عليه في الدنيا والآخرة... </a:t>
            </a:r>
          </a:p>
          <a:p>
            <a:pPr algn="ctr"/>
            <a:r>
              <a:rPr lang="ar-SA" sz="3200" b="1" dirty="0" smtClean="0">
                <a:solidFill>
                  <a:srgbClr val="FFFF99"/>
                </a:solidFill>
                <a:effectLst>
                  <a:glow rad="228600">
                    <a:schemeClr val="accent5">
                      <a:satMod val="175000"/>
                      <a:alpha val="40000"/>
                    </a:schemeClr>
                  </a:glow>
                </a:effectLst>
              </a:rPr>
              <a:t>ثم نأتي لأمر جداااا مهم وهو :</a:t>
            </a:r>
          </a:p>
          <a:p>
            <a:pPr algn="ctr"/>
            <a:r>
              <a:rPr lang="ar-SA" sz="3200" b="1" dirty="0" smtClean="0">
                <a:solidFill>
                  <a:srgbClr val="FFFF99"/>
                </a:solidFill>
                <a:effectLst>
                  <a:glow rad="228600">
                    <a:schemeClr val="accent5">
                      <a:satMod val="175000"/>
                      <a:alpha val="40000"/>
                    </a:schemeClr>
                  </a:glow>
                </a:effectLst>
              </a:rPr>
              <a:t>هل التعبد لله تعالى يكون فقط بتنفيذ ما أمرنا فعله وحثنا عليه أم نتعبده حتى في ترك ما نهانا عنه وبغضه وكرهه؟؟</a:t>
            </a:r>
          </a:p>
        </p:txBody>
      </p:sp>
    </p:spTree>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870">
                                          <p:stCondLst>
                                            <p:cond delay="0"/>
                                          </p:stCondLst>
                                        </p:cTn>
                                        <p:tgtEl>
                                          <p:spTgt spid="2">
                                            <p:txEl>
                                              <p:pRg st="0" end="0"/>
                                            </p:txEl>
                                          </p:spTgt>
                                        </p:tgtEl>
                                      </p:cBhvr>
                                    </p:animEffect>
                                    <p:anim calcmode="lin" valueType="num">
                                      <p:cBhvr>
                                        <p:cTn id="8" dur="2733"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39">
                                          <p:stCondLst>
                                            <p:cond delay="975"/>
                                          </p:stCondLst>
                                        </p:cTn>
                                        <p:tgtEl>
                                          <p:spTgt spid="2">
                                            <p:txEl>
                                              <p:pRg st="0" end="0"/>
                                            </p:txEl>
                                          </p:spTgt>
                                        </p:tgtEl>
                                      </p:cBhvr>
                                      <p:to x="100000" y="60000"/>
                                    </p:animScale>
                                    <p:animScale>
                                      <p:cBhvr>
                                        <p:cTn id="14" dur="249" decel="50000">
                                          <p:stCondLst>
                                            <p:cond delay="1014"/>
                                          </p:stCondLst>
                                        </p:cTn>
                                        <p:tgtEl>
                                          <p:spTgt spid="2">
                                            <p:txEl>
                                              <p:pRg st="0" end="0"/>
                                            </p:txEl>
                                          </p:spTgt>
                                        </p:tgtEl>
                                      </p:cBhvr>
                                      <p:to x="100000" y="100000"/>
                                    </p:animScale>
                                    <p:animScale>
                                      <p:cBhvr>
                                        <p:cTn id="15" dur="39">
                                          <p:stCondLst>
                                            <p:cond delay="1968"/>
                                          </p:stCondLst>
                                        </p:cTn>
                                        <p:tgtEl>
                                          <p:spTgt spid="2">
                                            <p:txEl>
                                              <p:pRg st="0" end="0"/>
                                            </p:txEl>
                                          </p:spTgt>
                                        </p:tgtEl>
                                      </p:cBhvr>
                                      <p:to x="100000" y="80000"/>
                                    </p:animScale>
                                    <p:animScale>
                                      <p:cBhvr>
                                        <p:cTn id="16" dur="249" decel="50000">
                                          <p:stCondLst>
                                            <p:cond delay="2007"/>
                                          </p:stCondLst>
                                        </p:cTn>
                                        <p:tgtEl>
                                          <p:spTgt spid="2">
                                            <p:txEl>
                                              <p:pRg st="0" end="0"/>
                                            </p:txEl>
                                          </p:spTgt>
                                        </p:tgtEl>
                                      </p:cBhvr>
                                      <p:to x="100000" y="100000"/>
                                    </p:animScale>
                                    <p:animScale>
                                      <p:cBhvr>
                                        <p:cTn id="17" dur="39">
                                          <p:stCondLst>
                                            <p:cond delay="2463"/>
                                          </p:stCondLst>
                                        </p:cTn>
                                        <p:tgtEl>
                                          <p:spTgt spid="2">
                                            <p:txEl>
                                              <p:pRg st="0" end="0"/>
                                            </p:txEl>
                                          </p:spTgt>
                                        </p:tgtEl>
                                      </p:cBhvr>
                                      <p:to x="100000" y="90000"/>
                                    </p:animScale>
                                    <p:animScale>
                                      <p:cBhvr>
                                        <p:cTn id="18" dur="249" decel="50000">
                                          <p:stCondLst>
                                            <p:cond delay="2502"/>
                                          </p:stCondLst>
                                        </p:cTn>
                                        <p:tgtEl>
                                          <p:spTgt spid="2">
                                            <p:txEl>
                                              <p:pRg st="0" end="0"/>
                                            </p:txEl>
                                          </p:spTgt>
                                        </p:tgtEl>
                                      </p:cBhvr>
                                      <p:to x="100000" y="100000"/>
                                    </p:animScale>
                                    <p:animScale>
                                      <p:cBhvr>
                                        <p:cTn id="19" dur="39">
                                          <p:stCondLst>
                                            <p:cond delay="2712"/>
                                          </p:stCondLst>
                                        </p:cTn>
                                        <p:tgtEl>
                                          <p:spTgt spid="2">
                                            <p:txEl>
                                              <p:pRg st="0" end="0"/>
                                            </p:txEl>
                                          </p:spTgt>
                                        </p:tgtEl>
                                      </p:cBhvr>
                                      <p:to x="100000" y="95000"/>
                                    </p:animScale>
                                    <p:animScale>
                                      <p:cBhvr>
                                        <p:cTn id="20" dur="249" decel="50000">
                                          <p:stCondLst>
                                            <p:cond delay="2751"/>
                                          </p:stCondLst>
                                        </p:cTn>
                                        <p:tgtEl>
                                          <p:spTgt spid="2">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Effect transition="in" filter="wipe(down)">
                                      <p:cBhvr>
                                        <p:cTn id="23" dur="870">
                                          <p:stCondLst>
                                            <p:cond delay="0"/>
                                          </p:stCondLst>
                                        </p:cTn>
                                        <p:tgtEl>
                                          <p:spTgt spid="2">
                                            <p:txEl>
                                              <p:pRg st="1" end="1"/>
                                            </p:txEl>
                                          </p:spTgt>
                                        </p:tgtEl>
                                      </p:cBhvr>
                                    </p:animEffect>
                                    <p:anim calcmode="lin" valueType="num">
                                      <p:cBhvr>
                                        <p:cTn id="24" dur="2733"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5" dur="996"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6" dur="996" tmFilter="0, 0; 0.125,0.2665; 0.25,0.4; 0.375,0.465; 0.5,0.5;  0.625,0.535; 0.75,0.6; 0.875,0.7335; 1,1">
                                          <p:stCondLst>
                                            <p:cond delay="996"/>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7" dur="498" tmFilter="0, 0; 0.125,0.2665; 0.25,0.4; 0.375,0.465; 0.5,0.5;  0.625,0.535; 0.75,0.6; 0.875,0.7335; 1,1">
                                          <p:stCondLst>
                                            <p:cond delay="1986"/>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28" dur="246" tmFilter="0, 0; 0.125,0.2665; 0.25,0.4; 0.375,0.465; 0.5,0.5;  0.625,0.535; 0.75,0.6; 0.875,0.7335; 1,1">
                                          <p:stCondLst>
                                            <p:cond delay="2484"/>
                                          </p:stCondLst>
                                        </p:cTn>
                                        <p:tgtEl>
                                          <p:spTgt spid="2">
                                            <p:txEl>
                                              <p:pRg st="1" end="1"/>
                                            </p:txEl>
                                          </p:spTgt>
                                        </p:tgtEl>
                                        <p:attrNameLst>
                                          <p:attrName>ppt_y</p:attrName>
                                        </p:attrNameLst>
                                      </p:cBhvr>
                                      <p:tavLst>
                                        <p:tav tm="0" fmla="#ppt_y-sin(pi*$)/81">
                                          <p:val>
                                            <p:fltVal val="0"/>
                                          </p:val>
                                        </p:tav>
                                        <p:tav tm="100000">
                                          <p:val>
                                            <p:fltVal val="1"/>
                                          </p:val>
                                        </p:tav>
                                      </p:tavLst>
                                    </p:anim>
                                    <p:animScale>
                                      <p:cBhvr>
                                        <p:cTn id="29" dur="39">
                                          <p:stCondLst>
                                            <p:cond delay="975"/>
                                          </p:stCondLst>
                                        </p:cTn>
                                        <p:tgtEl>
                                          <p:spTgt spid="2">
                                            <p:txEl>
                                              <p:pRg st="1" end="1"/>
                                            </p:txEl>
                                          </p:spTgt>
                                        </p:tgtEl>
                                      </p:cBhvr>
                                      <p:to x="100000" y="60000"/>
                                    </p:animScale>
                                    <p:animScale>
                                      <p:cBhvr>
                                        <p:cTn id="30" dur="249" decel="50000">
                                          <p:stCondLst>
                                            <p:cond delay="1014"/>
                                          </p:stCondLst>
                                        </p:cTn>
                                        <p:tgtEl>
                                          <p:spTgt spid="2">
                                            <p:txEl>
                                              <p:pRg st="1" end="1"/>
                                            </p:txEl>
                                          </p:spTgt>
                                        </p:tgtEl>
                                      </p:cBhvr>
                                      <p:to x="100000" y="100000"/>
                                    </p:animScale>
                                    <p:animScale>
                                      <p:cBhvr>
                                        <p:cTn id="31" dur="39">
                                          <p:stCondLst>
                                            <p:cond delay="1968"/>
                                          </p:stCondLst>
                                        </p:cTn>
                                        <p:tgtEl>
                                          <p:spTgt spid="2">
                                            <p:txEl>
                                              <p:pRg st="1" end="1"/>
                                            </p:txEl>
                                          </p:spTgt>
                                        </p:tgtEl>
                                      </p:cBhvr>
                                      <p:to x="100000" y="80000"/>
                                    </p:animScale>
                                    <p:animScale>
                                      <p:cBhvr>
                                        <p:cTn id="32" dur="249" decel="50000">
                                          <p:stCondLst>
                                            <p:cond delay="2007"/>
                                          </p:stCondLst>
                                        </p:cTn>
                                        <p:tgtEl>
                                          <p:spTgt spid="2">
                                            <p:txEl>
                                              <p:pRg st="1" end="1"/>
                                            </p:txEl>
                                          </p:spTgt>
                                        </p:tgtEl>
                                      </p:cBhvr>
                                      <p:to x="100000" y="100000"/>
                                    </p:animScale>
                                    <p:animScale>
                                      <p:cBhvr>
                                        <p:cTn id="33" dur="39">
                                          <p:stCondLst>
                                            <p:cond delay="2463"/>
                                          </p:stCondLst>
                                        </p:cTn>
                                        <p:tgtEl>
                                          <p:spTgt spid="2">
                                            <p:txEl>
                                              <p:pRg st="1" end="1"/>
                                            </p:txEl>
                                          </p:spTgt>
                                        </p:tgtEl>
                                      </p:cBhvr>
                                      <p:to x="100000" y="90000"/>
                                    </p:animScale>
                                    <p:animScale>
                                      <p:cBhvr>
                                        <p:cTn id="34" dur="249" decel="50000">
                                          <p:stCondLst>
                                            <p:cond delay="2502"/>
                                          </p:stCondLst>
                                        </p:cTn>
                                        <p:tgtEl>
                                          <p:spTgt spid="2">
                                            <p:txEl>
                                              <p:pRg st="1" end="1"/>
                                            </p:txEl>
                                          </p:spTgt>
                                        </p:tgtEl>
                                      </p:cBhvr>
                                      <p:to x="100000" y="100000"/>
                                    </p:animScale>
                                    <p:animScale>
                                      <p:cBhvr>
                                        <p:cTn id="35" dur="39">
                                          <p:stCondLst>
                                            <p:cond delay="2712"/>
                                          </p:stCondLst>
                                        </p:cTn>
                                        <p:tgtEl>
                                          <p:spTgt spid="2">
                                            <p:txEl>
                                              <p:pRg st="1" end="1"/>
                                            </p:txEl>
                                          </p:spTgt>
                                        </p:tgtEl>
                                      </p:cBhvr>
                                      <p:to x="100000" y="95000"/>
                                    </p:animScale>
                                    <p:animScale>
                                      <p:cBhvr>
                                        <p:cTn id="36" dur="249" decel="50000">
                                          <p:stCondLst>
                                            <p:cond delay="2751"/>
                                          </p:stCondLst>
                                        </p:cTn>
                                        <p:tgtEl>
                                          <p:spTgt spid="2">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
                                            <p:txEl>
                                              <p:pRg st="2" end="2"/>
                                            </p:txEl>
                                          </p:spTgt>
                                        </p:tgtEl>
                                        <p:attrNameLst>
                                          <p:attrName>style.visibility</p:attrName>
                                        </p:attrNameLst>
                                      </p:cBhvr>
                                      <p:to>
                                        <p:strVal val="visible"/>
                                      </p:to>
                                    </p:set>
                                    <p:animEffect transition="in" filter="wipe(down)">
                                      <p:cBhvr>
                                        <p:cTn id="39" dur="870">
                                          <p:stCondLst>
                                            <p:cond delay="0"/>
                                          </p:stCondLst>
                                        </p:cTn>
                                        <p:tgtEl>
                                          <p:spTgt spid="2">
                                            <p:txEl>
                                              <p:pRg st="2" end="2"/>
                                            </p:txEl>
                                          </p:spTgt>
                                        </p:tgtEl>
                                      </p:cBhvr>
                                    </p:animEffect>
                                    <p:anim calcmode="lin" valueType="num">
                                      <p:cBhvr>
                                        <p:cTn id="40" dur="2733"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41" dur="996"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42" dur="996" tmFilter="0, 0; 0.125,0.2665; 0.25,0.4; 0.375,0.465; 0.5,0.5;  0.625,0.535; 0.75,0.6; 0.875,0.7335; 1,1">
                                          <p:stCondLst>
                                            <p:cond delay="996"/>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43" dur="498" tmFilter="0, 0; 0.125,0.2665; 0.25,0.4; 0.375,0.465; 0.5,0.5;  0.625,0.535; 0.75,0.6; 0.875,0.7335; 1,1">
                                          <p:stCondLst>
                                            <p:cond delay="1986"/>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44" dur="246" tmFilter="0, 0; 0.125,0.2665; 0.25,0.4; 0.375,0.465; 0.5,0.5;  0.625,0.535; 0.75,0.6; 0.875,0.7335; 1,1">
                                          <p:stCondLst>
                                            <p:cond delay="2484"/>
                                          </p:stCondLst>
                                        </p:cTn>
                                        <p:tgtEl>
                                          <p:spTgt spid="2">
                                            <p:txEl>
                                              <p:pRg st="2" end="2"/>
                                            </p:txEl>
                                          </p:spTgt>
                                        </p:tgtEl>
                                        <p:attrNameLst>
                                          <p:attrName>ppt_y</p:attrName>
                                        </p:attrNameLst>
                                      </p:cBhvr>
                                      <p:tavLst>
                                        <p:tav tm="0" fmla="#ppt_y-sin(pi*$)/81">
                                          <p:val>
                                            <p:fltVal val="0"/>
                                          </p:val>
                                        </p:tav>
                                        <p:tav tm="100000">
                                          <p:val>
                                            <p:fltVal val="1"/>
                                          </p:val>
                                        </p:tav>
                                      </p:tavLst>
                                    </p:anim>
                                    <p:animScale>
                                      <p:cBhvr>
                                        <p:cTn id="45" dur="39">
                                          <p:stCondLst>
                                            <p:cond delay="975"/>
                                          </p:stCondLst>
                                        </p:cTn>
                                        <p:tgtEl>
                                          <p:spTgt spid="2">
                                            <p:txEl>
                                              <p:pRg st="2" end="2"/>
                                            </p:txEl>
                                          </p:spTgt>
                                        </p:tgtEl>
                                      </p:cBhvr>
                                      <p:to x="100000" y="60000"/>
                                    </p:animScale>
                                    <p:animScale>
                                      <p:cBhvr>
                                        <p:cTn id="46" dur="249" decel="50000">
                                          <p:stCondLst>
                                            <p:cond delay="1014"/>
                                          </p:stCondLst>
                                        </p:cTn>
                                        <p:tgtEl>
                                          <p:spTgt spid="2">
                                            <p:txEl>
                                              <p:pRg st="2" end="2"/>
                                            </p:txEl>
                                          </p:spTgt>
                                        </p:tgtEl>
                                      </p:cBhvr>
                                      <p:to x="100000" y="100000"/>
                                    </p:animScale>
                                    <p:animScale>
                                      <p:cBhvr>
                                        <p:cTn id="47" dur="39">
                                          <p:stCondLst>
                                            <p:cond delay="1968"/>
                                          </p:stCondLst>
                                        </p:cTn>
                                        <p:tgtEl>
                                          <p:spTgt spid="2">
                                            <p:txEl>
                                              <p:pRg st="2" end="2"/>
                                            </p:txEl>
                                          </p:spTgt>
                                        </p:tgtEl>
                                      </p:cBhvr>
                                      <p:to x="100000" y="80000"/>
                                    </p:animScale>
                                    <p:animScale>
                                      <p:cBhvr>
                                        <p:cTn id="48" dur="249" decel="50000">
                                          <p:stCondLst>
                                            <p:cond delay="2007"/>
                                          </p:stCondLst>
                                        </p:cTn>
                                        <p:tgtEl>
                                          <p:spTgt spid="2">
                                            <p:txEl>
                                              <p:pRg st="2" end="2"/>
                                            </p:txEl>
                                          </p:spTgt>
                                        </p:tgtEl>
                                      </p:cBhvr>
                                      <p:to x="100000" y="100000"/>
                                    </p:animScale>
                                    <p:animScale>
                                      <p:cBhvr>
                                        <p:cTn id="49" dur="39">
                                          <p:stCondLst>
                                            <p:cond delay="2463"/>
                                          </p:stCondLst>
                                        </p:cTn>
                                        <p:tgtEl>
                                          <p:spTgt spid="2">
                                            <p:txEl>
                                              <p:pRg st="2" end="2"/>
                                            </p:txEl>
                                          </p:spTgt>
                                        </p:tgtEl>
                                      </p:cBhvr>
                                      <p:to x="100000" y="90000"/>
                                    </p:animScale>
                                    <p:animScale>
                                      <p:cBhvr>
                                        <p:cTn id="50" dur="249" decel="50000">
                                          <p:stCondLst>
                                            <p:cond delay="2502"/>
                                          </p:stCondLst>
                                        </p:cTn>
                                        <p:tgtEl>
                                          <p:spTgt spid="2">
                                            <p:txEl>
                                              <p:pRg st="2" end="2"/>
                                            </p:txEl>
                                          </p:spTgt>
                                        </p:tgtEl>
                                      </p:cBhvr>
                                      <p:to x="100000" y="100000"/>
                                    </p:animScale>
                                    <p:animScale>
                                      <p:cBhvr>
                                        <p:cTn id="51" dur="39">
                                          <p:stCondLst>
                                            <p:cond delay="2712"/>
                                          </p:stCondLst>
                                        </p:cTn>
                                        <p:tgtEl>
                                          <p:spTgt spid="2">
                                            <p:txEl>
                                              <p:pRg st="2" end="2"/>
                                            </p:txEl>
                                          </p:spTgt>
                                        </p:tgtEl>
                                      </p:cBhvr>
                                      <p:to x="100000" y="95000"/>
                                    </p:animScale>
                                    <p:animScale>
                                      <p:cBhvr>
                                        <p:cTn id="52" dur="249" decel="50000">
                                          <p:stCondLst>
                                            <p:cond delay="2751"/>
                                          </p:stCondLst>
                                        </p:cTn>
                                        <p:tgtEl>
                                          <p:spTgt spid="2">
                                            <p:txEl>
                                              <p:pRg st="2" end="2"/>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2">
                                            <p:txEl>
                                              <p:pRg st="3" end="3"/>
                                            </p:txEl>
                                          </p:spTgt>
                                        </p:tgtEl>
                                        <p:attrNameLst>
                                          <p:attrName>style.visibility</p:attrName>
                                        </p:attrNameLst>
                                      </p:cBhvr>
                                      <p:to>
                                        <p:strVal val="visible"/>
                                      </p:to>
                                    </p:set>
                                    <p:animEffect transition="in" filter="wipe(down)">
                                      <p:cBhvr>
                                        <p:cTn id="55" dur="870">
                                          <p:stCondLst>
                                            <p:cond delay="0"/>
                                          </p:stCondLst>
                                        </p:cTn>
                                        <p:tgtEl>
                                          <p:spTgt spid="2">
                                            <p:txEl>
                                              <p:pRg st="3" end="3"/>
                                            </p:txEl>
                                          </p:spTgt>
                                        </p:tgtEl>
                                      </p:cBhvr>
                                    </p:animEffect>
                                    <p:anim calcmode="lin" valueType="num">
                                      <p:cBhvr>
                                        <p:cTn id="56" dur="2733"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57" dur="996"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58" dur="996" tmFilter="0, 0; 0.125,0.2665; 0.25,0.4; 0.375,0.465; 0.5,0.5;  0.625,0.535; 0.75,0.6; 0.875,0.7335; 1,1">
                                          <p:stCondLst>
                                            <p:cond delay="996"/>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59" dur="498" tmFilter="0, 0; 0.125,0.2665; 0.25,0.4; 0.375,0.465; 0.5,0.5;  0.625,0.535; 0.75,0.6; 0.875,0.7335; 1,1">
                                          <p:stCondLst>
                                            <p:cond delay="1986"/>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60" dur="246" tmFilter="0, 0; 0.125,0.2665; 0.25,0.4; 0.375,0.465; 0.5,0.5;  0.625,0.535; 0.75,0.6; 0.875,0.7335; 1,1">
                                          <p:stCondLst>
                                            <p:cond delay="2484"/>
                                          </p:stCondLst>
                                        </p:cTn>
                                        <p:tgtEl>
                                          <p:spTgt spid="2">
                                            <p:txEl>
                                              <p:pRg st="3" end="3"/>
                                            </p:txEl>
                                          </p:spTgt>
                                        </p:tgtEl>
                                        <p:attrNameLst>
                                          <p:attrName>ppt_y</p:attrName>
                                        </p:attrNameLst>
                                      </p:cBhvr>
                                      <p:tavLst>
                                        <p:tav tm="0" fmla="#ppt_y-sin(pi*$)/81">
                                          <p:val>
                                            <p:fltVal val="0"/>
                                          </p:val>
                                        </p:tav>
                                        <p:tav tm="100000">
                                          <p:val>
                                            <p:fltVal val="1"/>
                                          </p:val>
                                        </p:tav>
                                      </p:tavLst>
                                    </p:anim>
                                    <p:animScale>
                                      <p:cBhvr>
                                        <p:cTn id="61" dur="39">
                                          <p:stCondLst>
                                            <p:cond delay="975"/>
                                          </p:stCondLst>
                                        </p:cTn>
                                        <p:tgtEl>
                                          <p:spTgt spid="2">
                                            <p:txEl>
                                              <p:pRg st="3" end="3"/>
                                            </p:txEl>
                                          </p:spTgt>
                                        </p:tgtEl>
                                      </p:cBhvr>
                                      <p:to x="100000" y="60000"/>
                                    </p:animScale>
                                    <p:animScale>
                                      <p:cBhvr>
                                        <p:cTn id="62" dur="249" decel="50000">
                                          <p:stCondLst>
                                            <p:cond delay="1014"/>
                                          </p:stCondLst>
                                        </p:cTn>
                                        <p:tgtEl>
                                          <p:spTgt spid="2">
                                            <p:txEl>
                                              <p:pRg st="3" end="3"/>
                                            </p:txEl>
                                          </p:spTgt>
                                        </p:tgtEl>
                                      </p:cBhvr>
                                      <p:to x="100000" y="100000"/>
                                    </p:animScale>
                                    <p:animScale>
                                      <p:cBhvr>
                                        <p:cTn id="63" dur="39">
                                          <p:stCondLst>
                                            <p:cond delay="1968"/>
                                          </p:stCondLst>
                                        </p:cTn>
                                        <p:tgtEl>
                                          <p:spTgt spid="2">
                                            <p:txEl>
                                              <p:pRg st="3" end="3"/>
                                            </p:txEl>
                                          </p:spTgt>
                                        </p:tgtEl>
                                      </p:cBhvr>
                                      <p:to x="100000" y="80000"/>
                                    </p:animScale>
                                    <p:animScale>
                                      <p:cBhvr>
                                        <p:cTn id="64" dur="249" decel="50000">
                                          <p:stCondLst>
                                            <p:cond delay="2007"/>
                                          </p:stCondLst>
                                        </p:cTn>
                                        <p:tgtEl>
                                          <p:spTgt spid="2">
                                            <p:txEl>
                                              <p:pRg st="3" end="3"/>
                                            </p:txEl>
                                          </p:spTgt>
                                        </p:tgtEl>
                                      </p:cBhvr>
                                      <p:to x="100000" y="100000"/>
                                    </p:animScale>
                                    <p:animScale>
                                      <p:cBhvr>
                                        <p:cTn id="65" dur="39">
                                          <p:stCondLst>
                                            <p:cond delay="2463"/>
                                          </p:stCondLst>
                                        </p:cTn>
                                        <p:tgtEl>
                                          <p:spTgt spid="2">
                                            <p:txEl>
                                              <p:pRg st="3" end="3"/>
                                            </p:txEl>
                                          </p:spTgt>
                                        </p:tgtEl>
                                      </p:cBhvr>
                                      <p:to x="100000" y="90000"/>
                                    </p:animScale>
                                    <p:animScale>
                                      <p:cBhvr>
                                        <p:cTn id="66" dur="249" decel="50000">
                                          <p:stCondLst>
                                            <p:cond delay="2502"/>
                                          </p:stCondLst>
                                        </p:cTn>
                                        <p:tgtEl>
                                          <p:spTgt spid="2">
                                            <p:txEl>
                                              <p:pRg st="3" end="3"/>
                                            </p:txEl>
                                          </p:spTgt>
                                        </p:tgtEl>
                                      </p:cBhvr>
                                      <p:to x="100000" y="100000"/>
                                    </p:animScale>
                                    <p:animScale>
                                      <p:cBhvr>
                                        <p:cTn id="67" dur="39">
                                          <p:stCondLst>
                                            <p:cond delay="2712"/>
                                          </p:stCondLst>
                                        </p:cTn>
                                        <p:tgtEl>
                                          <p:spTgt spid="2">
                                            <p:txEl>
                                              <p:pRg st="3" end="3"/>
                                            </p:txEl>
                                          </p:spTgt>
                                        </p:tgtEl>
                                      </p:cBhvr>
                                      <p:to x="100000" y="95000"/>
                                    </p:animScale>
                                    <p:animScale>
                                      <p:cBhvr>
                                        <p:cTn id="68" dur="249" decel="50000">
                                          <p:stCondLst>
                                            <p:cond delay="2751"/>
                                          </p:stCondLst>
                                        </p:cTn>
                                        <p:tgtEl>
                                          <p:spTgt spid="2">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مستطيل 1"/>
          <p:cNvSpPr/>
          <p:nvPr/>
        </p:nvSpPr>
        <p:spPr>
          <a:xfrm>
            <a:off x="2286000" y="1859340"/>
            <a:ext cx="4572000" cy="646331"/>
          </a:xfrm>
          <a:prstGeom prst="rect">
            <a:avLst/>
          </a:prstGeom>
        </p:spPr>
        <p:txBody>
          <a:bodyPr>
            <a:spAutoFit/>
          </a:bodyPr>
          <a:lstStyle/>
          <a:p>
            <a:endParaRPr lang="ar-SA" dirty="0" smtClean="0"/>
          </a:p>
          <a:p>
            <a:endParaRPr lang="ar-SA" dirty="0"/>
          </a:p>
        </p:txBody>
      </p:sp>
      <p:sp>
        <p:nvSpPr>
          <p:cNvPr id="3" name="مستطيل 2"/>
          <p:cNvSpPr/>
          <p:nvPr/>
        </p:nvSpPr>
        <p:spPr>
          <a:xfrm>
            <a:off x="683568" y="548680"/>
            <a:ext cx="7776864" cy="6001643"/>
          </a:xfrm>
          <a:prstGeom prst="rect">
            <a:avLst/>
          </a:prstGeom>
        </p:spPr>
        <p:txBody>
          <a:bodyPr wrap="square">
            <a:spAutoFit/>
          </a:bodyPr>
          <a:lstStyle/>
          <a:p>
            <a:pPr algn="ctr"/>
            <a:r>
              <a:rPr lang="ar-SA" sz="3200" b="1" dirty="0" smtClean="0">
                <a:solidFill>
                  <a:srgbClr val="FFFFCC"/>
                </a:solidFill>
                <a:effectLst>
                  <a:glow rad="228600">
                    <a:schemeClr val="tx2">
                      <a:lumMod val="75000"/>
                      <a:alpha val="40000"/>
                    </a:schemeClr>
                  </a:glow>
                </a:effectLst>
              </a:rPr>
              <a:t>طبعا التعبد يكون أيضا حتى  بالابتعاد عن "كل" ما نهانا عنه وما أمرنا ببغضه ...</a:t>
            </a:r>
          </a:p>
          <a:p>
            <a:pPr algn="ctr"/>
            <a:r>
              <a:rPr lang="ar-SA" sz="3200" b="1" dirty="0" smtClean="0">
                <a:solidFill>
                  <a:srgbClr val="FFFFCC"/>
                </a:solidFill>
                <a:effectLst>
                  <a:glow rad="228600">
                    <a:schemeClr val="tx2">
                      <a:lumMod val="75000"/>
                      <a:alpha val="40000"/>
                    </a:schemeClr>
                  </a:glow>
                </a:effectLst>
              </a:rPr>
              <a:t>مثال : أمرنا بعدم الركون للدنيا وكرهها , فنحن نكرهها امتثالا لأمر الله تعبدا مطلقا له</a:t>
            </a:r>
          </a:p>
          <a:p>
            <a:pPr algn="ctr"/>
            <a:r>
              <a:rPr lang="ar-SA" sz="3200" b="1" dirty="0" smtClean="0">
                <a:solidFill>
                  <a:srgbClr val="FFFFCC"/>
                </a:solidFill>
                <a:effectLst>
                  <a:glow rad="228600">
                    <a:schemeClr val="tx2">
                      <a:lumMod val="75000"/>
                      <a:alpha val="40000"/>
                    </a:schemeClr>
                  </a:glow>
                </a:effectLst>
              </a:rPr>
              <a:t>** أمرنا أن نتخذ الشيطان عدوا , فنحن نتعبد الله تعالى باتخاذه عدوا</a:t>
            </a:r>
          </a:p>
          <a:p>
            <a:pPr algn="ctr"/>
            <a:endParaRPr lang="ar-SA" sz="3200" b="1" dirty="0" smtClean="0">
              <a:solidFill>
                <a:srgbClr val="FFFF99"/>
              </a:solidFill>
              <a:effectLst>
                <a:glow rad="228600">
                  <a:schemeClr val="accent5">
                    <a:satMod val="175000"/>
                    <a:alpha val="40000"/>
                  </a:schemeClr>
                </a:glow>
              </a:effectLst>
            </a:endParaRPr>
          </a:p>
          <a:p>
            <a:pPr algn="ctr"/>
            <a:r>
              <a:rPr lang="ar-SA" sz="3200" b="1" dirty="0" smtClean="0">
                <a:solidFill>
                  <a:schemeClr val="tx2">
                    <a:lumMod val="75000"/>
                  </a:schemeClr>
                </a:solidFill>
                <a:effectLst>
                  <a:glow rad="228600">
                    <a:srgbClr val="FFFFCC"/>
                  </a:glow>
                </a:effectLst>
              </a:rPr>
              <a:t>** </a:t>
            </a:r>
            <a:r>
              <a:rPr lang="ar-SA" sz="3200" b="1" dirty="0" smtClean="0">
                <a:solidFill>
                  <a:schemeClr val="tx2">
                    <a:lumMod val="75000"/>
                  </a:schemeClr>
                </a:solidFill>
                <a:effectLst>
                  <a:glow rad="228600">
                    <a:srgbClr val="FFFFCC"/>
                  </a:glow>
                </a:effectLst>
              </a:rPr>
              <a:t>أمرنا أن لا نسرف , فنحن نتعبد الله تعالى بعدم الإسراف حتى لا نكون ممن لا يحبهم ...    وهــــــــــــكذا في كل ما نهانا عنه</a:t>
            </a:r>
          </a:p>
          <a:p>
            <a:pPr algn="ctr"/>
            <a:r>
              <a:rPr lang="ar-SA" sz="3200" b="1" dirty="0" smtClean="0">
                <a:solidFill>
                  <a:schemeClr val="tx2">
                    <a:lumMod val="75000"/>
                  </a:schemeClr>
                </a:solidFill>
                <a:effectLst>
                  <a:glow rad="228600">
                    <a:srgbClr val="FFFFCC"/>
                  </a:glow>
                </a:effectLst>
              </a:rPr>
              <a:t>جمييييع ما نهانا عنه وأمرنا بتركه وكرهه لنا وبغضه ... ننتهي عن فعله تعبدا لله مطلقا نرجو به رضاااه عنا .</a:t>
            </a:r>
            <a:endParaRPr lang="ar-SA" sz="3200" b="1" dirty="0">
              <a:solidFill>
                <a:schemeClr val="tx2">
                  <a:lumMod val="75000"/>
                </a:schemeClr>
              </a:solidFill>
              <a:effectLst>
                <a:glow rad="228600">
                  <a:srgbClr val="FFFFCC"/>
                </a:glow>
              </a:effectLst>
            </a:endParaRPr>
          </a:p>
        </p:txBody>
      </p:sp>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anim calcmode="lin" valueType="num">
                                      <p:cBhvr>
                                        <p:cTn id="8" dur="3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3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3000" fill="hold"/>
                                        <p:tgtEl>
                                          <p:spTgt spid="3">
                                            <p:txEl>
                                              <p:pRg st="0" end="0"/>
                                            </p:txEl>
                                          </p:spTgt>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3000"/>
                                        <p:tgtEl>
                                          <p:spTgt spid="3">
                                            <p:txEl>
                                              <p:pRg st="1" end="1"/>
                                            </p:txEl>
                                          </p:spTgt>
                                        </p:tgtEl>
                                      </p:cBhvr>
                                    </p:animEffect>
                                    <p:anim calcmode="lin" valueType="num">
                                      <p:cBhvr>
                                        <p:cTn id="14" dur="3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5" dur="3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3000" fill="hold"/>
                                        <p:tgtEl>
                                          <p:spTgt spid="3">
                                            <p:txEl>
                                              <p:pRg st="1" end="1"/>
                                            </p:txEl>
                                          </p:spTgt>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3000"/>
                                        <p:tgtEl>
                                          <p:spTgt spid="3">
                                            <p:txEl>
                                              <p:pRg st="2" end="2"/>
                                            </p:txEl>
                                          </p:spTgt>
                                        </p:tgtEl>
                                      </p:cBhvr>
                                    </p:animEffect>
                                    <p:anim calcmode="lin" valueType="num">
                                      <p:cBhvr>
                                        <p:cTn id="20" dur="3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1" dur="3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3000" fill="hold"/>
                                        <p:tgtEl>
                                          <p:spTgt spid="3">
                                            <p:txEl>
                                              <p:pRg st="2" end="2"/>
                                            </p:txEl>
                                          </p:spTgt>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3000"/>
                                        <p:tgtEl>
                                          <p:spTgt spid="3">
                                            <p:txEl>
                                              <p:pRg st="4" end="4"/>
                                            </p:txEl>
                                          </p:spTgt>
                                        </p:tgtEl>
                                      </p:cBhvr>
                                    </p:animEffect>
                                    <p:anim calcmode="lin" valueType="num">
                                      <p:cBhvr>
                                        <p:cTn id="26" dur="3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27" dur="3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8" dur="3000" fill="hold"/>
                                        <p:tgtEl>
                                          <p:spTgt spid="3">
                                            <p:txEl>
                                              <p:pRg st="4" end="4"/>
                                            </p:txEl>
                                          </p:spTgt>
                                        </p:tgtEl>
                                        <p:attrNameLst>
                                          <p:attrName>ppt_w</p:attrName>
                                        </p:attrNameLst>
                                      </p:cBhvr>
                                      <p:tavLst>
                                        <p:tav tm="0">
                                          <p:val>
                                            <p:fltVal val="0"/>
                                          </p:val>
                                        </p:tav>
                                        <p:tav tm="100000">
                                          <p:val>
                                            <p:strVal val="#ppt_w"/>
                                          </p:val>
                                        </p:tav>
                                      </p:tavLst>
                                    </p:anim>
                                  </p:childTnLst>
                                </p:cTn>
                              </p:par>
                              <p:par>
                                <p:cTn id="29" presetID="35"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3000"/>
                                        <p:tgtEl>
                                          <p:spTgt spid="3">
                                            <p:txEl>
                                              <p:pRg st="5" end="5"/>
                                            </p:txEl>
                                          </p:spTgt>
                                        </p:tgtEl>
                                      </p:cBhvr>
                                    </p:animEffect>
                                    <p:anim calcmode="lin" valueType="num">
                                      <p:cBhvr>
                                        <p:cTn id="32" dur="3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33" dur="3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4" dur="3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549</TotalTime>
  <Words>712</Words>
  <Application>Microsoft Office PowerPoint</Application>
  <PresentationFormat>عرض على الشاشة (3:4)‏</PresentationFormat>
  <Paragraphs>64</Paragraphs>
  <Slides>10</Slides>
  <Notes>1</Notes>
  <HiddenSlides>0</HiddenSlides>
  <MMClips>1</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المشتاقه</dc:creator>
  <cp:lastModifiedBy>أم هاني</cp:lastModifiedBy>
  <cp:revision>63</cp:revision>
  <dcterms:created xsi:type="dcterms:W3CDTF">2010-12-29T22:35:51Z</dcterms:created>
  <dcterms:modified xsi:type="dcterms:W3CDTF">2011-01-02T18:35:36Z</dcterms:modified>
</cp:coreProperties>
</file>